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99286417322836E-2"/>
          <c:y val="1.8832122365149941E-2"/>
          <c:w val="0.94583058562992128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Стандартная система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Ток mA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7-4BEA-AC12-7B9006CB9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Разработання система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FC7-4BEA-AC12-7B9006CB9C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Ток mA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C7-4BEA-AC12-7B9006CB9C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437489576"/>
        <c:axId val="437490560"/>
      </c:barChart>
      <c:catAx>
        <c:axId val="43748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490560"/>
        <c:crosses val="autoZero"/>
        <c:auto val="1"/>
        <c:lblAlgn val="ctr"/>
        <c:lblOffset val="100"/>
        <c:noMultiLvlLbl val="0"/>
      </c:catAx>
      <c:valAx>
        <c:axId val="437490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748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80F41-61A8-D030-F9D0-F26659673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71B8F2-AFDF-3E13-E8DE-2A3AC6B4A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7822B-23E5-4FAD-47A6-B04AC3E5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2EA96-B2F2-3263-EE61-5E72B0C5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37011-3289-3948-E67E-6DB38E8A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8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92062-66EB-7C58-2247-25E0624E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835540-612D-1F72-AD14-C50DD054C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134C7-13DE-2BAC-A6A8-9C73D8B1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B6A49-A8BA-1072-70C9-65B6C90B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3E96D-B842-055E-01EE-2103C5FB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5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9D83B3-BF75-AC76-BFDB-6498CF5F0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5A6A29-F1A5-EABE-55DF-8442E6A5D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FB309-0BFA-D3E1-5025-64D1003F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6B2C8-7C6C-ABD8-B8FB-9A1686B8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A2970-F301-3FCA-0AFE-F33DBB5E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4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EBAEF-725C-C88B-745E-370D277E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5C811-13FB-A463-11F3-914482E90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E6167-F197-1998-E0A0-5627B026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132393-F918-7860-C82A-9F6D3D4C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36B9-1106-A8CD-CABF-6BEF2F90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3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94BE0-0045-A8E7-45A0-D8F7C8E4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38EBE6-1558-F524-C682-65CD00FC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4ACAD-72F7-CE1E-8E23-6A238FB4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4AEE26-9DF4-2A8A-686D-C7EB762B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817A3-FAE7-3246-8557-5A299DD8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5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00647-41D9-0843-7658-1A9667AE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F5B2BC-D401-366D-4B2F-470991DE6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25142F-FE07-7E1D-A07E-7A2D6A85A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387D8-9EC3-E1FD-1DBC-42428851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036CD-DF42-6AA9-A088-41C89AE1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042947-AA82-54BF-FB5E-94010371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98E3A-99F6-BEDA-6B15-D35450AC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7D7771-CF6C-53E0-EA5D-DE51BA500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E7E6DF-74AE-B053-8DAE-A77D9C740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295D7D-1E99-44C8-2EA8-526579D00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DF1170-8FDA-508D-27C2-25834F47C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8CF32C-516A-6FCD-2E4E-1CE81776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18E0B9-B53D-92CE-0C3D-D096C93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EDB7B9-4FAB-DA22-878D-CE7C3326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5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EB539-F478-3102-488D-0E91B3E2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BA7866-D561-5761-1933-3E615F09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8E225C-FD1F-EE48-39AD-A045E59E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5CDDA7-79E7-D0E5-5A1E-605BD281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7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1057F2-1690-4AE7-B79E-E246F844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DB65FA-FDAD-BE6B-854A-3413CE69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10E3FD-493C-A136-CF88-6EC1C67D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3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2A251-5761-FA35-EFB3-3875FE97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ACEC8E-B4FC-C2EB-E069-724E736B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BBEA53-50CD-4C3B-0F5F-EBBD44855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D429DA-D1CD-C8FC-2748-BCB7651F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7ABB57-7929-8EBB-2C50-0720A810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CA162D-9BFB-9CCB-568B-A0A586B9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9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A4142-94AC-F18C-D6DE-52F84DB4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E28613-8DB8-0E10-08C6-3D2C4C223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2D318A-F5DD-4429-363B-5CD6ABF93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D71DBD-A3CE-A6B8-A50C-61DAAE0F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F7D81C-6C77-1AAF-D03F-C5973F53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80AEF-244E-D1F5-5AD1-2A22E783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9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53069-8ADF-3D5E-A77D-804B65F3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19CD37-B89F-6D92-2589-CC02CC80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50109-3F21-B8E3-8F26-7BCEC52CA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7CCE-2007-4D64-A4A0-BB92467D9AA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5DA178-90E8-BEA0-39A4-AE5E73970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6828F-F141-443D-0209-969B99806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1308-38C5-401B-8A17-6E18DAD92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2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64AD67-7DBA-CA6D-85CD-06435E70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65E34A-DC93-3B8C-4818-6A12F0853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823" y="2196671"/>
            <a:ext cx="8878349" cy="94132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CubeSat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-экспериментальная рама шасси. Оригинальная идея расположения дополнительных солнечных панелей в базовом размере 1-</a:t>
            </a:r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U</a:t>
            </a:r>
            <a:endParaRPr lang="ru-RU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5CB06E4-2381-1F7C-5235-BEBD6E96A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720000"/>
            <a:ext cx="9144000" cy="182563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Греков Егор Витальевич</a:t>
            </a:r>
            <a:br>
              <a:rPr lang="ru-RU" sz="18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Многопрофильный лицей-интернат ГОУ ВПО "</a:t>
            </a:r>
            <a:r>
              <a:rPr lang="ru-RU" sz="1800" dirty="0" err="1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ДонНУ</a:t>
            </a:r>
            <a:r>
              <a:rPr lang="ru-RU" sz="18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10 класс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УДО «Донецкая Республиканская Малая Академия Наук учащейся молодежи»</a:t>
            </a:r>
            <a:b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ru-RU" sz="1800" b="1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ru-RU" sz="18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Кузнецов Д. Н., к.т.н., доцент</a:t>
            </a:r>
          </a:p>
          <a:p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1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17C254-24D4-FD05-05EA-5BC89A900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2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7D6AF3-ECE2-4284-0870-3A97FE017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64AD67-7DBA-CA6D-85CD-06435E70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65E34A-DC93-3B8C-4818-6A12F085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Новизна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5CB06E4-2381-1F7C-5235-BEBD6E96A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Новизной является увеличение количества солнечных панелей для 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CubeSat 1-U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что приведет к повышению тока отдачи системы.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На графике показано сравнение систем.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По графику видно что разработанная система на 80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%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лучше.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84999C4-68BC-F369-684C-C8426A1FD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56808"/>
              </p:ext>
            </p:extLst>
          </p:nvPr>
        </p:nvGraphicFramePr>
        <p:xfrm>
          <a:off x="8089784" y="2322104"/>
          <a:ext cx="326401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76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EB403C-0F0C-F73D-052D-45AA977E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8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8773AE-55B0-4900-5819-470132870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4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414A08-F59F-09B4-3DFF-6F7AEBE1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8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11F7F-C646-48BC-ACEE-070B8C50C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8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1528CD-20C5-6C19-DBD1-116ACD874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64AD67-7DBA-CA6D-85CD-06435E70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65E34A-DC93-3B8C-4818-6A12F085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Вывод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: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5CB06E4-2381-1F7C-5235-BEBD6E96A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Получилось создать аэрокосмическую 3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d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модель 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CubeSat-1U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Изготовить прототип из пластика 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PEDG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распечатанный на 3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d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принтере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Испытать нагрузки на 3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d 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модели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Оценить стоимость 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CubeSat-1U </a:t>
            </a:r>
            <a:r>
              <a:rPr lang="en-US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LitMon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64AD67-7DBA-CA6D-85CD-06435E70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65E34A-DC93-3B8C-4818-6A12F0853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2798"/>
            <a:ext cx="9144000" cy="111620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1556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82AE0C-10D0-4AD1-BF4B-2EB16037D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4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3EA8D2-E1E4-0BE6-000E-6644A7B85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7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8B0C2-1CD7-8C41-E935-8075A4E24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4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112121-18F0-173B-BF63-98B29165B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0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1EE58-2C2D-AF45-01F3-686C5318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1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625E67-DBB2-13F1-728D-F75799554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C3C858-7D66-0EAD-294A-2FF069CB8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4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1C97C4-9BEF-352D-17FC-55529840F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03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126</Words>
  <Application>Microsoft Office PowerPoint</Application>
  <PresentationFormat>Широкоэкранный</PresentationFormat>
  <Paragraphs>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Bahnschrift Condensed</vt:lpstr>
      <vt:lpstr>Calibri</vt:lpstr>
      <vt:lpstr>Calibri Light</vt:lpstr>
      <vt:lpstr>Тема Office</vt:lpstr>
      <vt:lpstr>CubeSat-экспериментальная рама шасси. Оригинальная идея расположения дополнительных солнечных панелей в базовом размере 1-U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Новизна: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Cubesat LitMon</dc:title>
  <dc:creator>Наталья Грекова</dc:creator>
  <cp:lastModifiedBy>Наталья Грекова</cp:lastModifiedBy>
  <cp:revision>3</cp:revision>
  <dcterms:created xsi:type="dcterms:W3CDTF">2022-12-22T09:46:30Z</dcterms:created>
  <dcterms:modified xsi:type="dcterms:W3CDTF">2022-12-22T19:12:09Z</dcterms:modified>
</cp:coreProperties>
</file>