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D0BA9F-CFA5-4812-889B-AC9A0986285E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041330-7DE0-42A7-9192-06E32E17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42088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Л.С. Захарова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НАУЧНОЕ ДОСТИЖЕНИЕ К.Э. ЦИОЛКОВСКОГО: «ПРОТОТИП АЭРОДИНАМИЧЕСКОЙ ТРУБЫ»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 ВО «Владимирский Экономико-Технологический Колледж», специальность 38.02.05 Товароведение и экспертиза качества потребительских товаров, г. Владимир</a:t>
            </a:r>
            <a: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А.В. Букин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Реакция общественности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Свои опыты по аэродинамике Константин описал в статье, которую в марте 1898 года направил в научный журнал «Вестник опытной физики и элементарной математики». Письмо с результатами работы он направил также в Академию наук, которая удовлетворила его просьбу о финансовой помощи. </a:t>
            </a:r>
          </a:p>
          <a:p>
            <a:endParaRPr lang="ru-RU" dirty="0"/>
          </a:p>
        </p:txBody>
      </p:sp>
      <p:pic>
        <p:nvPicPr>
          <p:cNvPr id="5" name="Содержимое 4" descr="398473_12_image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4" y="2060848"/>
            <a:ext cx="4417161" cy="3115050"/>
          </a:xfrm>
        </p:spPr>
      </p:pic>
      <p:sp>
        <p:nvSpPr>
          <p:cNvPr id="6" name="TextBox 5"/>
          <p:cNvSpPr txBox="1"/>
          <p:nvPr/>
        </p:nvSpPr>
        <p:spPr>
          <a:xfrm>
            <a:off x="4355976" y="5301208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Факсимиле фрагментов письма К. Э. Циолковского в президиум Русского физико-химического общества (1897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Реакция общественности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 создало специальную комиссию для рассмотрения проекта программы предложенных Циолковским работ по сопротивлению среды.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398473_12_image3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3196595" cy="4572000"/>
          </a:xfrm>
        </p:spPr>
      </p:pic>
      <p:sp>
        <p:nvSpPr>
          <p:cNvPr id="6" name="TextBox 5"/>
          <p:cNvSpPr txBox="1"/>
          <p:nvPr/>
        </p:nvSpPr>
        <p:spPr>
          <a:xfrm>
            <a:off x="4067944" y="587727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Факсимиле фрагментов письма К. Э Циолковского в президиум Русского физико-химического общества (1897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все трудности, Константин Эдуардович всё же смог построить аэродинамическую трубу, которая стала первой в России. Это изобретение играет огромную роль развитии аэродинамики, а также является необходимым прибором для проектирования и последующем строительстве различных воздушных судов.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современном мире существуют разнообразные типы аэродинамических труб. Все это многообразие зависит от задач, которые будут поставлены перед воздушными судами.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Циолковский отчетливо понимал, какие важные практические результаты принесет для человечества перевод этого дела на научные рельсы.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аналоги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«Воздуходувка» Циолковского являлась настоящей открытой аэродинамической трубой. </a:t>
            </a:r>
          </a:p>
          <a:p>
            <a:endParaRPr lang="ru-RU" dirty="0"/>
          </a:p>
        </p:txBody>
      </p:sp>
      <p:pic>
        <p:nvPicPr>
          <p:cNvPr id="5" name="Содержимое 4" descr="398473_12_image33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988840"/>
            <a:ext cx="4594067" cy="2376264"/>
          </a:xfrm>
        </p:spPr>
      </p:pic>
      <p:sp>
        <p:nvSpPr>
          <p:cNvPr id="6" name="TextBox 5"/>
          <p:cNvSpPr txBox="1"/>
          <p:nvPr/>
        </p:nvSpPr>
        <p:spPr>
          <a:xfrm>
            <a:off x="4067944" y="4653136"/>
            <a:ext cx="482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Факсимиле собственноручной схемы первой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1897)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второй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1900— 1901) аэродинамической трубы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Циолковского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аналоги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1902 г. под руководством Н. Е. Жуковского в механической лаборатории Московского университета строится первая в России аэродинамическая труба закрытого типа. </a:t>
            </a:r>
          </a:p>
          <a:p>
            <a:endParaRPr lang="ru-RU" dirty="0"/>
          </a:p>
        </p:txBody>
      </p:sp>
      <p:pic>
        <p:nvPicPr>
          <p:cNvPr id="5" name="Содержимое 4" descr="tild3732-3463-4738-b930-326634653461__aerodinamicheskaya-t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4" y="2132856"/>
            <a:ext cx="4378769" cy="2597671"/>
          </a:xfrm>
        </p:spPr>
      </p:pic>
      <p:sp>
        <p:nvSpPr>
          <p:cNvPr id="6" name="TextBox 5"/>
          <p:cNvSpPr txBox="1"/>
          <p:nvPr/>
        </p:nvSpPr>
        <p:spPr>
          <a:xfrm>
            <a:off x="5076056" y="4797152"/>
            <a:ext cx="2968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Аэродинамическая труба Н.Е. Жуковского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аналоги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аэродинамическая труба со свободной струей в рабочей части была построена Гюставом Эйфелем в Париже на Марсовом после в 1909 году. </a:t>
            </a:r>
          </a:p>
          <a:p>
            <a:endParaRPr lang="ru-RU" dirty="0"/>
          </a:p>
        </p:txBody>
      </p:sp>
      <p:pic>
        <p:nvPicPr>
          <p:cNvPr id="5" name="Содержимое 4" descr="aerodinamika_1_87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26651"/>
          <a:stretch>
            <a:fillRect/>
          </a:stretch>
        </p:blipFill>
        <p:spPr>
          <a:xfrm>
            <a:off x="4270375" y="2492896"/>
            <a:ext cx="4334073" cy="1764443"/>
          </a:xfrm>
        </p:spPr>
      </p:pic>
      <p:sp>
        <p:nvSpPr>
          <p:cNvPr id="6" name="TextBox 5"/>
          <p:cNvSpPr txBox="1"/>
          <p:nvPr/>
        </p:nvSpPr>
        <p:spPr>
          <a:xfrm>
            <a:off x="5868144" y="4077072"/>
            <a:ext cx="110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Труба Эйфеля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аналоги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Дальнейшее развитие шло преимущественно по пути увеличения их размеров и повышения скорости потока в рабочей части (где помещается модель).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человек взлетел в вертикальной аэродинамической трубе в 1964 году на авиабазе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Райт-Патерсон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Огайо.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большая в мире аэродинамическая труба вступила в строй 11 декабря 1987 г. в исследовательском центре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Эймса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принадлежащем НАСА, в Маунтин-Вью, штат Калифорния, США. Ее размеры – 12х24 м, в ней установлено 6 моторов мощностью 22500 л.с. каждый, создающих поток воздуха скоростью 555 км/ч.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аналоги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Современная аэродинамическая труба – установка, создающая поток газа (в большинстве случаев воздуха) с целью изучения воздействия его на обтекаемый объект, а также экспериментального изучения аэродинамических явлений. </a:t>
            </a:r>
          </a:p>
          <a:p>
            <a:endParaRPr lang="ru-RU" dirty="0"/>
          </a:p>
        </p:txBody>
      </p:sp>
      <p:pic>
        <p:nvPicPr>
          <p:cNvPr id="5" name="Содержимое 4" descr="MD-11_12ft_Wind_Tunnel_Tes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4" y="1870830"/>
            <a:ext cx="4190057" cy="3576279"/>
          </a:xfrm>
        </p:spPr>
      </p:pic>
      <p:sp>
        <p:nvSpPr>
          <p:cNvPr id="6" name="TextBox 5"/>
          <p:cNvSpPr txBox="1"/>
          <p:nvPr/>
        </p:nvSpPr>
        <p:spPr>
          <a:xfrm>
            <a:off x="4139952" y="5445224"/>
            <a:ext cx="450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Аэродинамическая труба НАСА с масштабной моделью самолета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практической работы мне удалось изучить научные достижения К.Э. Циолковского и подробно рассмотреть одно из выдающихся научных достижений – создание «Прототипа аэродинамической трубы». Хочется отметить, что благодаря Константину Эдуардовичу Циолковскому начала изучаться космическая наука и появилась новая – экспериментальная аэродинамика.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К.Э. Циолковский. Труды по воздухоплаванию.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Либроком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К.Э. Циолковский. Моя жизнь и работа. Цели звездоплавания.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Либроком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Бобарика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И.О., Молокова С.В. Аэродинамика. Аэромеханика. ИРНИТУ, 2018.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Хрюкина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Р.Ф., Соболева М.Г., Лодыгин А.А. Аэродинамика и Аэромеханика.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ИрГТУ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 и методы аэродинамики Материалы I и II Международных школ-семинаров. М.: МЦНМО, 2002.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Соляник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П.Н. Экспериментальная аэродинамика Методическое пособие. ХАИ, 2007.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изобретения К.Э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Циолковским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прототипа аэродинамической трубы и ее влияние на развитие аэродинамики и построения воздушных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судов.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идею, ход создания и сложности при разработке прототипа аэродинамической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трубы;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роанализировать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общественности;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изобретения;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ассмотреть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аналоги аэродинамической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трубы.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 создания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в мире аэродинамические трубы появились за 20 лет до того, как Циолковский предложил собственную конструкцию аэродинамической трубы, и использовались для определения характеристик артиллерийских снарядов. Константин проводил исследования в области аэродинамики для усовершенствования конструкций аэростатов и дирижаблей. Изучение сопротивления воздуха занимало все его внимание. Он был глубоко убежден, что точное, научное разъяснение этого вопроса докажет окончательно права гражданства дирижаблей как воздушных судов и выбьет почву из-под ног всех противников дирижаблестроения.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 создания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Циолковский, изучая сопротивление воздуха был вынужден проводить опыты защищая управляемость аэростата. Это было сделано поскольку представители VII Отдела Технического общества с точки зрения теории давали большие коэффициенты сопротивления. Это касалось тел лучшей, даже идеальной формы. Решение этого вопроса позволило бы разработать более выгодное устройство аэропланов. В тот период времени, в литературе отсутствовали точные данные, касаемо этого опыта и поэтому Константину Эдуардовичу пришлось идти собственным путем в этой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Идея создания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своей автобиографии Константин Эдуардович писал: «Опыты производились отчасти в комнате, отчасти на крыше, в сильный ветер. Помню, как я был радостно взволнован, когда коэффициент сопротивления, при сильном ветре, оказался мал: я чуть кубарем не скатился с крыши и земли под собой не чувствовал». Но поскольку погода, а в частности ветер не имеют стабильных показателей, поэтому этот фактор не мог позволить сделать точных выводов и провести расчеты. Поэтому родилась идея, которая заключалась в создании устройства, которое в конечном итоге стало прообразом современных аэродинамических труб. Суть данного устройства заключалась в моделировании условий и процессов, которые возникали при движении тела в атмосфере.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создания, сложности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первых опытов Циолковский использовал струю ветра. Свои эксперименты Константин описывал на бумаге. Ему удалось устроить прибор, который выносился на крышу и ставился по направлению ветра. Так как скорость ветра в месте наблюдения постоянно и быстро менялась, сделать точные выводы в этих условиях было невозможно.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98473_12_image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132856"/>
            <a:ext cx="4196168" cy="3107807"/>
          </a:xfrm>
        </p:spPr>
      </p:pic>
      <p:sp>
        <p:nvSpPr>
          <p:cNvPr id="6" name="TextBox 5"/>
          <p:cNvSpPr txBox="1"/>
          <p:nvPr/>
        </p:nvSpPr>
        <p:spPr>
          <a:xfrm>
            <a:off x="4427985" y="537321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Модели (работы Циолковского), служившие при опытах по сопротивлению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воздуха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создания, сложности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Вскоре Циолковский среди прочих вариантов пришел к единственному верному решению вопроса, а именно к созданию искусственного воздушного потока, где можно было корректировать скорость этого воздушного потока.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9406_original (2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36134" y="2204864"/>
            <a:ext cx="3886587" cy="2696320"/>
          </a:xfrm>
        </p:spPr>
      </p:pic>
      <p:sp>
        <p:nvSpPr>
          <p:cNvPr id="6" name="TextBox 5"/>
          <p:cNvSpPr txBox="1"/>
          <p:nvPr/>
        </p:nvSpPr>
        <p:spPr>
          <a:xfrm>
            <a:off x="5292080" y="4941168"/>
            <a:ext cx="2784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Аэродинамическая труба Циолковского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создания, сложности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свои достижения и всеобщее признание, Константин Эдуардович вместе со своей семьей проживал в двух комнатах, однако одну комнату полностью занимала аэродинамическая труба, или «воздуходувка», как ее ласково называл сам Циолковский.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Реакция общественности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Константин Циолковский проводил исследования в области аэродинамики для усовершенствования конструкций  аэростатов и дирижаблей, которые находили немало противников из-за своего несовершенства. Многие считали, что сопротивление воздуха очень большое и из-за этого дирижабли малоэффективны. Чтобы реабилитировать это средство передвижения ученый стал проводить опыты. Благодаря опытам ученый смог получить поддержку общественности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934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Л.С. Захарова НАУЧНОЕ ДОСТИЖЕНИЕ К.Э. ЦИОЛКОВСКОГО: «ПРОТОТИП АЭРОДИНАМИЧЕСКОЙ ТРУБЫ» ГБПОУ ВО «Владимирский Экономико-Технологический Колледж», специальность 38.02.05 Товароведение и экспертиза качества потребительских товаров, г. Владимир Научный руководитель: А.В. Букин </vt:lpstr>
      <vt:lpstr>Слайд 2</vt:lpstr>
      <vt:lpstr>Идея создания </vt:lpstr>
      <vt:lpstr>Идея создания</vt:lpstr>
      <vt:lpstr>Идея создания</vt:lpstr>
      <vt:lpstr>Ход создания, сложности </vt:lpstr>
      <vt:lpstr>Ход создания, сложности </vt:lpstr>
      <vt:lpstr>Ход создания, сложности</vt:lpstr>
      <vt:lpstr>Реакция общественности </vt:lpstr>
      <vt:lpstr>Реакция общественности </vt:lpstr>
      <vt:lpstr>Реакция общественности</vt:lpstr>
      <vt:lpstr>Значение </vt:lpstr>
      <vt:lpstr>Современные аналоги </vt:lpstr>
      <vt:lpstr>Современные аналоги</vt:lpstr>
      <vt:lpstr>Современные аналоги</vt:lpstr>
      <vt:lpstr>Современные аналоги</vt:lpstr>
      <vt:lpstr>Современные аналоги</vt:lpstr>
      <vt:lpstr>Заключение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Л.С. Захарова НАУЧНОЕ ДОСТИЖЕНИЕ К.Э. ЦИОЛКОВСКОГО: «ПРОТОТИП АЭРОДИНАМИЧЕСКОЙ ТРУБЫ» Группа ТЭП3-10, Владимирский экономико-технологический колледж, город Радужный, Владимирская область Научный руководитель: А.В. Букин</dc:title>
  <dc:creator>Дмитрий Дмитрий</dc:creator>
  <cp:lastModifiedBy>Дмитрий Дмитрий</cp:lastModifiedBy>
  <cp:revision>19</cp:revision>
  <dcterms:created xsi:type="dcterms:W3CDTF">2022-12-08T17:44:40Z</dcterms:created>
  <dcterms:modified xsi:type="dcterms:W3CDTF">2022-12-10T19:05:54Z</dcterms:modified>
</cp:coreProperties>
</file>