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5" r:id="rId12"/>
    <p:sldId id="278" r:id="rId13"/>
    <p:sldId id="280" r:id="rId14"/>
    <p:sldId id="258" r:id="rId15"/>
    <p:sldId id="259" r:id="rId16"/>
    <p:sldId id="274" r:id="rId17"/>
    <p:sldId id="260" r:id="rId18"/>
    <p:sldId id="277" r:id="rId19"/>
    <p:sldId id="263" r:id="rId20"/>
    <p:sldId id="261" r:id="rId21"/>
    <p:sldId id="262" r:id="rId22"/>
    <p:sldId id="271" r:id="rId23"/>
    <p:sldId id="279" r:id="rId24"/>
    <p:sldId id="272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7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98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26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8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45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45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29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57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10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84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5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1E649-BD7F-462E-A1FA-6E76D426297A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1BABB-17AF-4477-815C-2E1817768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6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nplus.com/files/resources/original/5719171dd00361543a024c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149"/>
            <a:ext cx="8712968" cy="6443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15" y="1700808"/>
            <a:ext cx="919736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8000" b="1" dirty="0" smtClean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 слов о Вселенной</a:t>
            </a:r>
            <a:endParaRPr lang="ru-RU" sz="8000" b="1" cap="none" spc="0" dirty="0">
              <a:ln w="5080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5" y="3375750"/>
            <a:ext cx="2416621" cy="314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3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4" y="373306"/>
            <a:ext cx="7920880" cy="623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5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5" y="116632"/>
            <a:ext cx="8867133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" y="548680"/>
            <a:ext cx="3888432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6992"/>
            <a:ext cx="3888432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3888432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01008"/>
            <a:ext cx="3888432" cy="2304256"/>
          </a:xfrm>
          <a:prstGeom prst="rect">
            <a:avLst/>
          </a:prstGeom>
        </p:spPr>
      </p:pic>
      <p:pic>
        <p:nvPicPr>
          <p:cNvPr id="2" name="Detskie-pesni-Dolzhny-smeyat_sya-det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9" y="116632"/>
            <a:ext cx="868697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1728192" cy="2995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83114"/>
            <a:ext cx="1733249" cy="3004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69" y="2852936"/>
            <a:ext cx="1733249" cy="300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9" y="116632"/>
            <a:ext cx="868697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4" y="1556792"/>
            <a:ext cx="2909664" cy="3948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8581"/>
            <a:ext cx="2909664" cy="39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0"/>
            <a:ext cx="8892988" cy="666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1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ГАГАРИНЦЫ\2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0" y="188640"/>
            <a:ext cx="8605260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лайд 10(online-audio-convert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vneklas-chas.ru/wp-content/uploads/2019/12/neptun-i-solnt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5" y="823372"/>
            <a:ext cx="8208912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99392"/>
            <a:ext cx="8978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Планеты Солнечной системы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слайд 11(online-audio-convert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68952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4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61633/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7717"/>
            <a:ext cx="8712968" cy="6770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Астеройды и кометы(online-audio-convert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592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Астеройдный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пояс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http://predskazamys.ru/images/galery/1540146702_poyas-asteroid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183978"/>
            <a:ext cx="8356091" cy="5485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арс и Юпитер(online-audio-convert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246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8" y="116632"/>
            <a:ext cx="875858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2770" y="149959"/>
            <a:ext cx="770485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Здравствуйте, меня зовут Варя.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являюсь членом  Гагаринского отряда.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Мне очень нравится изучать загадки космоса и рассказывать всем ребятам школы! А помогает </a:t>
            </a:r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мне </a:t>
            </a:r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этом мои презентации с </a:t>
            </a:r>
            <a:r>
              <a:rPr lang="ru-RU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аудиосопровождением</a:t>
            </a:r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 </a:t>
            </a:r>
            <a:endParaRPr lang="ru-RU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73" y="2296218"/>
            <a:ext cx="3755819" cy="437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95" y="3717032"/>
            <a:ext cx="3090863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9849"/>
            <a:ext cx="2836827" cy="292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4373" y="1649887"/>
            <a:ext cx="39731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Ну что, поехали???</a:t>
            </a:r>
            <a:endParaRPr lang="ru-RU" sz="36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57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79" y="188640"/>
            <a:ext cx="2721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КОМЕТА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https://coollib.net/i/24/251224/_10664504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06887"/>
            <a:ext cx="714375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лайд 14-15(online-audio-convert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1146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2721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КОМЕТА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https://i.ytimg.com/vi/rH76hm6QAlk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3978"/>
            <a:ext cx="8484096" cy="5413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КОМЕТА «ГАЛЛЕЯ»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6954"/>
            <a:ext cx="8208912" cy="5020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слайд 16(online-audio-convert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kola7gnomov.ru/upload/iblock/c8f/c8fd0d10c5fcb1a54dd0dfbfb5f3cf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575"/>
            <a:ext cx="8660904" cy="6560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лайд 17(online-audio-convert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zen_doc/1860332/pub_5dc7b4f0d6012e2d16162e98_5dc7ca20dc9fec67cf65d112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1220"/>
            <a:ext cx="8280920" cy="609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Факт 2(online-audio-convert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0925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541" y="1124744"/>
            <a:ext cx="87289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04661"/>
            <a:ext cx="4677519" cy="421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8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2" y="188640"/>
            <a:ext cx="8768386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4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Вселен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640"/>
            <a:ext cx="8574088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72016" y="1197524"/>
            <a:ext cx="6985000" cy="23876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Вселенная –</a:t>
            </a:r>
          </a:p>
          <a:p>
            <a:pPr algn="ctr" eaLnBrk="1" hangingPunct="1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космическое пространство и всё, что его заполняет:</a:t>
            </a:r>
          </a:p>
          <a:p>
            <a:pPr algn="ctr" eaLnBrk="1" hangingPunct="1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небесные тела, газ, пыль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624013" y="4221163"/>
            <a:ext cx="7273925" cy="187166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планета 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часть необъятной вселенной, одно из бесчисленных небесных тел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359065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Вы, наверное, не раз слышали слово «Вселенная». Что это такое?</a:t>
            </a:r>
          </a:p>
        </p:txBody>
      </p:sp>
    </p:spTree>
    <p:extLst>
      <p:ext uri="{BB962C8B-B14F-4D97-AF65-F5344CB8AC3E}">
        <p14:creationId xmlns:p14="http://schemas.microsoft.com/office/powerpoint/2010/main" val="54561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620688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Тысячелетиями люди восхищались звездным небом, наблюдали за движением Солнца, Луны, планет. И всегда задавали себе вопрос: как же устроена Вселенная?</a:t>
            </a:r>
          </a:p>
        </p:txBody>
      </p:sp>
      <p:pic>
        <p:nvPicPr>
          <p:cNvPr id="5" name="Picture 2" descr="Картинка 83 из 1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7563"/>
            <a:ext cx="3780607" cy="3302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83010"/>
            <a:ext cx="4176464" cy="3176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26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iles.school-collection.edu.ru/dlrstore/606f3e89-e0fe-11db-8314-0800200c9a66/01_01_01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13593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8312" y="5958143"/>
            <a:ext cx="8280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Calibri" pitchFamily="34" charset="0"/>
              </a:rPr>
              <a:t>Древние индийцы представляли Землю в виде полусферы, опирающейся на слонов. Слоны стоят на огромной черепахе, а черепаха — на змее.</a:t>
            </a:r>
          </a:p>
        </p:txBody>
      </p:sp>
    </p:spTree>
    <p:extLst>
      <p:ext uri="{BB962C8B-B14F-4D97-AF65-F5344CB8AC3E}">
        <p14:creationId xmlns:p14="http://schemas.microsoft.com/office/powerpoint/2010/main" val="11860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5"/>
          <a:stretch>
            <a:fillRect/>
          </a:stretch>
        </p:blipFill>
        <p:spPr bwMode="auto">
          <a:xfrm>
            <a:off x="395288" y="306388"/>
            <a:ext cx="83534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2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88913"/>
            <a:ext cx="839152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308" y="4679549"/>
            <a:ext cx="88953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>
                <a:latin typeface="Arial" charset="0"/>
              </a:rPr>
              <a:t>Жители Вавилона представляли Землю в виде горы, на западном склоне которой находится </a:t>
            </a:r>
            <a:r>
              <a:rPr lang="ru-RU" altLang="ru-RU" dirty="0" err="1">
                <a:latin typeface="Arial" charset="0"/>
              </a:rPr>
              <a:t>Вавилония</a:t>
            </a:r>
            <a:r>
              <a:rPr lang="ru-RU" altLang="ru-RU" dirty="0">
                <a:latin typeface="Arial" charset="0"/>
              </a:rPr>
              <a:t>. Гора эта окружена морем, а на море, как опрокинутая чаша, опирается твердое небо — небесный мир. Под Землей находится бездна — ад, куда спускаются души умерших. Ночью Солнце проходит через это подземелье от западного края Земли к восточному, чтобы утром опять начать свой дневной путь по небу.</a:t>
            </a:r>
          </a:p>
        </p:txBody>
      </p:sp>
    </p:spTree>
    <p:extLst>
      <p:ext uri="{BB962C8B-B14F-4D97-AF65-F5344CB8AC3E}">
        <p14:creationId xmlns:p14="http://schemas.microsoft.com/office/powerpoint/2010/main" val="15525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Вселенная стар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628799"/>
            <a:ext cx="8496944" cy="5018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76672"/>
            <a:ext cx="806489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dirty="0">
                <a:solidFill>
                  <a:schemeClr val="tx2"/>
                </a:solidFill>
              </a:rPr>
              <a:t>Современные представления о строении Вселенной складывались постепенно.</a:t>
            </a:r>
          </a:p>
          <a:p>
            <a:pPr>
              <a:spcBef>
                <a:spcPct val="20000"/>
              </a:spcBef>
            </a:pPr>
            <a:r>
              <a:rPr lang="ru-RU" altLang="ru-RU" dirty="0">
                <a:solidFill>
                  <a:schemeClr val="tx2"/>
                </a:solidFill>
              </a:rPr>
              <a:t>В древности они были совсем не такими, как сейчас. Долгое время центром</a:t>
            </a:r>
          </a:p>
          <a:p>
            <a:pPr>
              <a:spcBef>
                <a:spcPct val="20000"/>
              </a:spcBef>
            </a:pPr>
            <a:r>
              <a:rPr lang="ru-RU" altLang="ru-RU" dirty="0">
                <a:solidFill>
                  <a:schemeClr val="tx2"/>
                </a:solidFill>
              </a:rPr>
              <a:t>Вселенной считалась Земля.</a:t>
            </a:r>
          </a:p>
        </p:txBody>
      </p:sp>
    </p:spTree>
    <p:extLst>
      <p:ext uri="{BB962C8B-B14F-4D97-AF65-F5344CB8AC3E}">
        <p14:creationId xmlns:p14="http://schemas.microsoft.com/office/powerpoint/2010/main" val="28152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249</Words>
  <Application>Microsoft Office PowerPoint</Application>
  <PresentationFormat>Экран (4:3)</PresentationFormat>
  <Paragraphs>22</Paragraphs>
  <Slides>25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КОМЕТА «ГАЛЛЕЯ»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23</cp:revision>
  <dcterms:created xsi:type="dcterms:W3CDTF">2021-02-03T16:08:51Z</dcterms:created>
  <dcterms:modified xsi:type="dcterms:W3CDTF">2021-04-08T18:15:42Z</dcterms:modified>
</cp:coreProperties>
</file>