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8" r:id="rId2"/>
    <p:sldId id="265" r:id="rId3"/>
    <p:sldId id="271" r:id="rId4"/>
    <p:sldId id="260" r:id="rId5"/>
    <p:sldId id="266" r:id="rId6"/>
    <p:sldId id="267" r:id="rId7"/>
    <p:sldId id="262" r:id="rId8"/>
    <p:sldId id="263" r:id="rId9"/>
    <p:sldId id="264" r:id="rId10"/>
    <p:sldId id="269" r:id="rId11"/>
    <p:sldId id="270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885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53C28-6AE7-493E-AAFC-FB2DCD55F04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6AF4-C687-445B-8E62-F74BB5B3B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6AF4-C687-445B-8E62-F74BB5B3B9F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AUDIO-2023-01-27-13-30-45.m4a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Афгвн и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762000"/>
            <a:ext cx="89154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«Есть имена,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есть такие даты…»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(ко Дню чествования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участников  боевых действий, исполнявших служебный долг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пределами Отечества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l="13133" t="9456" r="12513" b="7219"/>
          <a:stretch>
            <a:fillRect/>
          </a:stretch>
        </p:blipFill>
        <p:spPr bwMode="auto">
          <a:xfrm>
            <a:off x="1676400" y="4572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637544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«… Мы не сила для устрашения и не дубинка,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которой можно размахивать направо и налево.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Наша задача – обеспечить порядок.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в сложных ситуациях нужен диалог.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Только тогда не будет инцидентов,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которых гибнут и мирные жители,  и наши ребята»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483" t="12321" r="16579" b="8596"/>
          <a:stretch>
            <a:fillRect/>
          </a:stretch>
        </p:blipFill>
        <p:spPr bwMode="auto">
          <a:xfrm>
            <a:off x="1295400" y="1066800"/>
            <a:ext cx="655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-2023-01-27-13-30-4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3200400"/>
            <a:ext cx="304800" cy="304800"/>
          </a:xfrm>
          <a:prstGeom prst="rect">
            <a:avLst/>
          </a:prstGeom>
        </p:spPr>
      </p:pic>
      <p:pic>
        <p:nvPicPr>
          <p:cNvPr id="4" name="AUDIO-2023-01-27-13-30-4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29400" y="6248400"/>
            <a:ext cx="304800" cy="304800"/>
          </a:xfrm>
          <a:prstGeom prst="rect">
            <a:avLst/>
          </a:prstGeom>
        </p:spPr>
      </p:pic>
      <p:pic>
        <p:nvPicPr>
          <p:cNvPr id="6" name="Рисунок 5" descr="F:\photo_2023-02-05_08-02-0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33400"/>
            <a:ext cx="460146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ветлана\Desktop\шаталин книг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627" y="685800"/>
            <a:ext cx="461674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28162" t="8309" r="29719" b="6303"/>
          <a:stretch>
            <a:fillRect/>
          </a:stretch>
        </p:blipFill>
        <p:spPr bwMode="auto">
          <a:xfrm>
            <a:off x="381000" y="9144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685800"/>
            <a:ext cx="4267200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Генерал-полковник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Юрий Васильевич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Шаталин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(26.12.1934 -14.11.200)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ПЛАНЫ 2023\шаталин 15.02.23\ордена медали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487025"/>
            <a:ext cx="3733800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Награжден орденами Красного Знамени, Красной Звезды,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«За  службу Родине в Вооруженных Силах СССР»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и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III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ст., Мужества,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«Знак почета»; 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медалями Советского Союза и РФ; 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пятью иностранными наградами (Афганистана, Кубы, Монголии).</a:t>
            </a: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экспозиция в ЦМВВ)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2209800"/>
            <a:ext cx="46482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Инициатор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создания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бригады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особого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назначения,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«крестный отец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краповых беретов,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генерал горячих точек»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9905" t="12321" r="29993" b="8882"/>
          <a:stretch>
            <a:fillRect/>
          </a:stretch>
        </p:blipFill>
        <p:spPr bwMode="auto">
          <a:xfrm>
            <a:off x="76200" y="762000"/>
            <a:ext cx="472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ПЛАНЫ 2023\шаталин 15.02.23\афган солдат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ПЛАНЫ 2023\шаталин 15.02.23\афга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5562600"/>
            <a:ext cx="861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«Оружие генерала – его голова.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подчиненные в обиду командира не дадут»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Светлана\Desktop\ПЛАНЫ 2023\шаталин 15.02.23\369574_60_i_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168" y="533400"/>
            <a:ext cx="5972432" cy="4419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4267200"/>
            <a:ext cx="96012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«Мудрый мужик,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правильный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генерал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Генерал Шаталин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был скромным до застенчивости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,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но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храбрым до безумия»</a:t>
            </a:r>
          </a:p>
          <a:p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Светлана\Desktop\ПЛАНЫ 2023\шаталин 15.02.23\369574_60_i_1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Светлана\Desktop\ПЛАНЫ 2023\шаталин 15.02.23\в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45720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«Мы защитники людей…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Мы действуем во фронтовых условиях.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действуем не напрасно: нами спасены тысячи жизней…»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212</Words>
  <PresentationFormat>Экран (4:3)</PresentationFormat>
  <Paragraphs>49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54</cp:revision>
  <dcterms:created xsi:type="dcterms:W3CDTF">2023-02-14T08:09:27Z</dcterms:created>
  <dcterms:modified xsi:type="dcterms:W3CDTF">2023-02-15T06:37:33Z</dcterms:modified>
</cp:coreProperties>
</file>