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8" r:id="rId13"/>
    <p:sldId id="267" r:id="rId14"/>
    <p:sldId id="269" r:id="rId1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0016" autoAdjust="0"/>
    <p:restoredTop sz="94660"/>
  </p:normalViewPr>
  <p:slideViewPr>
    <p:cSldViewPr snapToGrid="0">
      <p:cViewPr>
        <p:scale>
          <a:sx n="56" d="100"/>
          <a:sy n="56" d="100"/>
        </p:scale>
        <p:origin x="-91" y="-45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4/8/2021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0" r:id="rId9"/>
    <p:sldLayoutId id="2147483657" r:id="rId10"/>
    <p:sldLayoutId id="2147483663" r:id="rId11"/>
    <p:sldLayoutId id="2147483664" r:id="rId12"/>
    <p:sldLayoutId id="2147483665" r:id="rId13"/>
    <p:sldLayoutId id="2147483668" r:id="rId14"/>
    <p:sldLayoutId id="2147483667" r:id="rId15"/>
    <p:sldLayoutId id="2147483658" r:id="rId16"/>
    <p:sldLayoutId id="2147483659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proforientator.ru/" TargetMode="External"/><Relationship Id="rId2" Type="http://schemas.openxmlformats.org/officeDocument/2006/relationships/hyperlink" Target="https://ru.wikipedia.org/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s://www.google.ru/" TargetMode="External"/><Relationship Id="rId4" Type="http://schemas.openxmlformats.org/officeDocument/2006/relationships/hyperlink" Target="https://yandex.ru/" TargetMode="Externa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4EC9E93-CD1D-4D18-9C2B-DCE23ADDB6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Космические специальности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380F6D8F-AAA4-43B8-9F5C-46930E2B70A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436536"/>
            <a:ext cx="11160125" cy="2421464"/>
          </a:xfrm>
        </p:spPr>
        <p:txBody>
          <a:bodyPr>
            <a:normAutofit/>
          </a:bodyPr>
          <a:lstStyle/>
          <a:p>
            <a:r>
              <a:rPr lang="ru-RU" dirty="0"/>
              <a:t>Подготовил:</a:t>
            </a:r>
          </a:p>
          <a:p>
            <a:r>
              <a:rPr lang="ru-RU" dirty="0"/>
              <a:t>ученик </a:t>
            </a:r>
            <a:r>
              <a:rPr lang="ru-RU" dirty="0" smtClean="0"/>
              <a:t>10 </a:t>
            </a:r>
            <a:r>
              <a:rPr lang="ru-RU" dirty="0"/>
              <a:t>класса</a:t>
            </a:r>
          </a:p>
          <a:p>
            <a:r>
              <a:rPr lang="ru-RU" dirty="0" err="1"/>
              <a:t>Мбоу</a:t>
            </a:r>
            <a:r>
              <a:rPr lang="ru-RU" dirty="0"/>
              <a:t> «школа №25»</a:t>
            </a:r>
          </a:p>
          <a:p>
            <a:r>
              <a:rPr lang="ru-RU" dirty="0"/>
              <a:t>Фадеев </a:t>
            </a:r>
            <a:r>
              <a:rPr lang="ru-RU" dirty="0" err="1"/>
              <a:t>святослав</a:t>
            </a:r>
            <a:endParaRPr lang="ru-RU" dirty="0"/>
          </a:p>
          <a:p>
            <a:endParaRPr lang="ru-RU" dirty="0"/>
          </a:p>
          <a:p>
            <a:pPr algn="ctr"/>
            <a:r>
              <a:rPr lang="ru-RU" dirty="0"/>
              <a:t>						Г. Прокопьевск</a:t>
            </a:r>
            <a:r>
              <a:rPr lang="ru-RU"/>
              <a:t>, </a:t>
            </a:r>
            <a:r>
              <a:rPr lang="ru-RU" smtClean="0"/>
              <a:t>2021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7459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E4188F-9CE2-4084-B225-3C2C0784F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Специалист по космической медицине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C00C1EA-4C0B-4E6A-94E6-1724AAA11E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1498599"/>
            <a:ext cx="10131425" cy="7289800"/>
          </a:xfrm>
        </p:spPr>
        <p:txBody>
          <a:bodyPr/>
          <a:lstStyle/>
          <a:p>
            <a:r>
              <a:rPr lang="ru-RU" dirty="0"/>
              <a:t>Проводит отбор космонавтов для полета, следит за их самочувствием и психологическим состоянием. При его участии проектируются скафандры и системы жизнеобеспечения летательных аппаратов.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87BCEC0-FBC7-45F2-A617-B4EFCEA261D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0247" y="2730236"/>
            <a:ext cx="5411505" cy="35988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5801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58D40E6-A3B6-4A33-8701-4A2C154309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Менеджер космического туризма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D255DD0-3B4E-4141-8AC0-01C75271DC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1041399"/>
            <a:ext cx="10131425" cy="6832600"/>
          </a:xfrm>
        </p:spPr>
        <p:txBody>
          <a:bodyPr/>
          <a:lstStyle/>
          <a:p>
            <a:r>
              <a:rPr lang="ru-RU" dirty="0"/>
              <a:t> Разрабатывает программы для туристов, которые хотят побывать в космосе в развлекательных целях. Контролирует процесс подготовки туриста к полету. Пока в космосе побывало 7 непрофессиональных космонавтов, и вопрос менеджмента таких полетов только появился, но с развитием частных космических организаций эта профессия станет востребована.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57766F02-9DAA-40F2-8AB9-11F3C41F5C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19066" y="3086823"/>
            <a:ext cx="4953867" cy="34106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690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7A89DB50-7892-4989-8AF9-B2982A8BA5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заключение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B96BC50-4F08-4520-819D-19B38298BDB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1562099"/>
            <a:ext cx="10131425" cy="7353300"/>
          </a:xfrm>
        </p:spPr>
        <p:txBody>
          <a:bodyPr/>
          <a:lstStyle/>
          <a:p>
            <a:r>
              <a:rPr lang="ru-RU" dirty="0"/>
              <a:t>В своей работе я рассказал о наиболее распространенных профессиях, связанных с космическим делом. Для кого-то эта информация была известна ранее, для кого-то может стать новой, а для кого-то - даже делом всей жизни. 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68B7CAA1-B1D1-4474-9B00-36610D3532D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1557" y="2997200"/>
            <a:ext cx="5779911" cy="3251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35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A6DB610B-3BF4-43B8-82C1-2E800E6BC0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Источники: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30A58BCE-9E54-4817-9E61-7A00B950B3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647700"/>
            <a:ext cx="10131425" cy="643890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https://ru.wikipedia.org</a:t>
            </a:r>
            <a:endParaRPr lang="ru-RU" dirty="0"/>
          </a:p>
          <a:p>
            <a:r>
              <a:rPr lang="en-US" dirty="0">
                <a:hlinkClick r:id="rId3"/>
              </a:rPr>
              <a:t>https://proforientator.ru/</a:t>
            </a:r>
            <a:endParaRPr lang="ru-RU" dirty="0"/>
          </a:p>
          <a:p>
            <a:r>
              <a:rPr lang="en-US" dirty="0">
                <a:hlinkClick r:id="rId4"/>
              </a:rPr>
              <a:t>https://yandex.ru/</a:t>
            </a:r>
            <a:endParaRPr lang="ru-RU" dirty="0"/>
          </a:p>
          <a:p>
            <a:r>
              <a:rPr lang="en-US" dirty="0">
                <a:hlinkClick r:id="rId5"/>
              </a:rPr>
              <a:t>https://www.google.ru/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86400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9128B51-E7E0-42C4-9D2E-9AC78E640C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5562600"/>
          </a:xfrm>
        </p:spPr>
        <p:txBody>
          <a:bodyPr/>
          <a:lstStyle/>
          <a:p>
            <a:pPr algn="ctr"/>
            <a:r>
              <a:rPr lang="ru-RU" dirty="0"/>
              <a:t>Спасибо за внимание!</a:t>
            </a:r>
          </a:p>
        </p:txBody>
      </p:sp>
    </p:spTree>
    <p:extLst>
      <p:ext uri="{BB962C8B-B14F-4D97-AF65-F5344CB8AC3E}">
        <p14:creationId xmlns:p14="http://schemas.microsoft.com/office/powerpoint/2010/main" val="2448174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FAE30E2-9E24-492E-8E30-563BB1440B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эпиграф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F443290-331F-4192-A617-466CA7B85C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609600"/>
            <a:ext cx="10131425" cy="5181601"/>
          </a:xfrm>
        </p:spPr>
        <p:txBody>
          <a:bodyPr/>
          <a:lstStyle/>
          <a:p>
            <a:pPr marL="0" indent="0">
              <a:buNone/>
            </a:pPr>
            <a:r>
              <a:rPr lang="ru-RU" dirty="0"/>
              <a:t>Нет на Земле практически ни одного человека, который бы не слышал о космосе. Многие десятки лет исследований дают о себе знать: человечество стало на шаг ближе к звёздам. Однако далеко не все знают, какие именно профессии существуют в этой области. В данной работе я постараюсь познакомить Вас с профессиями, которые помогают в изучении столь нелёгкой и трудной, но в то же время загадочной и интересной темы...</a:t>
            </a:r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2345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C2C4962F-5233-41BF-AA8F-DC70A0B970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Космонавт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6622DF-EEB0-4C37-99A7-A7B6DBC7B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609600"/>
            <a:ext cx="10131425" cy="5181601"/>
          </a:xfrm>
        </p:spPr>
        <p:txBody>
          <a:bodyPr/>
          <a:lstStyle/>
          <a:p>
            <a:r>
              <a:rPr lang="ru-RU" dirty="0"/>
              <a:t>Наверное, это самая первая профессия, которая приходит на ум, когда разговор заходит о космосе. В задачи космонавтов входит: проведение биологических, химических и физических исследований на Международной космической станции и в открытом космосе. Космонавты испытывают новую технику, ремонтирует бортовое оборудование, предотвращает аварийные ситуации. 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D6B6B21C-EC9A-4D54-A5F2-70DB62257B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62300"/>
            <a:ext cx="4114800" cy="308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067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58AD1BF-6E61-403C-A611-0CDBFFF56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Астроном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4696E40-20EA-48B0-B377-78EADE068A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901699"/>
            <a:ext cx="10131425" cy="6692900"/>
          </a:xfrm>
        </p:spPr>
        <p:txBody>
          <a:bodyPr/>
          <a:lstStyle/>
          <a:p>
            <a:r>
              <a:rPr lang="ru-RU" dirty="0"/>
              <a:t>Представители данной профессии наблюдают за космическими объектами, включая планеты, звезды, галактики. Астрономы могут опираться на данные наземного (телескопы) или космического оборудования (зонды). Анализ данных, которые они собирают, дает ключ к вопросам космического масштаба: возраст и строение планет, размеры и происхождение вселенной.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FD825535-A115-420A-A85B-E3215ED53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20187" y="3077634"/>
            <a:ext cx="4951625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495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069ADF9E-5714-4DAA-A9A2-83A24AEDA4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Инженер-конструктор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19D1F4-53CC-441D-990E-D72BA3EB29E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609601"/>
            <a:ext cx="10131425" cy="5181600"/>
          </a:xfrm>
        </p:spPr>
        <p:txBody>
          <a:bodyPr/>
          <a:lstStyle/>
          <a:p>
            <a:r>
              <a:rPr lang="ru-RU" dirty="0"/>
              <a:t>Проектирует, строит и испытывает самолеты, ракеты и космические корабли. В своих работах инженеры-конструкторы должны учитывать ограничения каждой среды. Например, поскольку реактивные двигатели не работают в космосе, где нет воздуха для толкания, инженеры аэрокосмической промышленности вместо этого используют ракеты, которые работают на жидком кислороде и ракетном топливе для создания тяги.</a:t>
            </a:r>
          </a:p>
          <a:p>
            <a:pPr marL="0" indent="0">
              <a:buNone/>
            </a:pPr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23C6FF8-E0BD-40C4-A868-EF0665424D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085" y="3429000"/>
            <a:ext cx="5497830" cy="305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0EAA6CD-BBE1-44E9-84C4-68AC62EBAC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 бортового оборудования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4948D806-AFCC-4A40-B91E-39E68EDBB0A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275502"/>
            <a:ext cx="10131425" cy="5515699"/>
          </a:xfrm>
        </p:spPr>
        <p:txBody>
          <a:bodyPr/>
          <a:lstStyle/>
          <a:p>
            <a:r>
              <a:rPr lang="ru-RU" dirty="0"/>
              <a:t>Исследует, проектирует, разрабатывает и тестирует компьютерные системы и оборудование, которые используются для измерения активности в космическом пространстве или на Земле. Инженерам бортового оборудования важно уметь составить техническую документацию, чтобы любой космонавт потом мог воспользоваться или отремонтировать оборудование.</a:t>
            </a:r>
          </a:p>
          <a:p>
            <a:endParaRPr lang="ru-RU" dirty="0"/>
          </a:p>
          <a:p>
            <a:endParaRPr lang="ru-RU" dirty="0"/>
          </a:p>
          <a:p>
            <a:endParaRPr lang="ru-RU" dirty="0"/>
          </a:p>
          <a:p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14DA0136-CA0C-490C-91E4-6DC7AE5E14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33049" y="3149742"/>
            <a:ext cx="5163252" cy="34327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4058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922019F-E7ED-4358-B763-8BCAD06288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Авиамеханик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56FB4B45-FC09-4AFB-976E-747E19F57FB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1231899"/>
            <a:ext cx="10131425" cy="7023100"/>
          </a:xfrm>
        </p:spPr>
        <p:txBody>
          <a:bodyPr/>
          <a:lstStyle/>
          <a:p>
            <a:r>
              <a:rPr lang="ru-RU" dirty="0"/>
              <a:t>В сотрудничестве с другими специалистами создает такие продукты, как датчики, инструменты, двигатели или ремонтирует машины, которые необходимы для космических полетов. Например, механики могут сотрудничать с инженерами-конструкторами для разработки рулевого механизма на соплах ракет.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E3FC0AD-C5F0-4EAA-859D-2AF72E6135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5656" y="2604195"/>
            <a:ext cx="5500687" cy="3644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84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872D7C95-20A2-4B07-93D6-E5F2BC9BDB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Инженер-строитель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8B38AD4D-7832-4322-A88B-C26971429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1257300"/>
            <a:ext cx="10131425" cy="6917267"/>
          </a:xfrm>
        </p:spPr>
        <p:txBody>
          <a:bodyPr/>
          <a:lstStyle/>
          <a:p>
            <a:r>
              <a:rPr lang="ru-RU" dirty="0"/>
              <a:t>Проектирует или строит инфраструктуру космодрома. Вокруг космодромов вырастают целые города, которым требуются инженеры-строители, а также строительные рабочие - маляры, штукатурщики, бетонщики, крановщики и другие специалисты.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8121FD77-012D-49FB-9B14-21BC82242D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09950" y="2806700"/>
            <a:ext cx="5372100" cy="358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095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AE1DEC2-1D17-4F60-BCEE-DFF4D8070B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Космический биолог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13790662-759A-45DE-BD38-B8DCC94C3DE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5801" y="-1422399"/>
            <a:ext cx="10131425" cy="7213600"/>
          </a:xfrm>
        </p:spPr>
        <p:txBody>
          <a:bodyPr/>
          <a:lstStyle/>
          <a:p>
            <a:r>
              <a:rPr lang="ru-RU" dirty="0"/>
              <a:t>Исследует биологические системы в условиях космоса и на других планетах. Специалисты этой перспективной профессии смогут выращивать на космических станциях растения и разводить животных.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9F6C99CB-2138-4271-A035-2E1C311F41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3019" y="2484967"/>
            <a:ext cx="5865962" cy="3886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84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Небесная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Celestial" id="{C4BB2A3D-0E93-4C5F-B0D2-9D3FCE089CC5}" vid="{42E5908D-19A2-46FD-89FA-638B126129E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TM03457452[[fn=Небесная]]</Template>
  <TotalTime>45</TotalTime>
  <Words>546</Words>
  <Application>Microsoft Office PowerPoint</Application>
  <PresentationFormat>Произвольный</PresentationFormat>
  <Paragraphs>42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Небесная</vt:lpstr>
      <vt:lpstr>Космические специальности</vt:lpstr>
      <vt:lpstr>эпиграф</vt:lpstr>
      <vt:lpstr>Космонавт</vt:lpstr>
      <vt:lpstr>Астроном</vt:lpstr>
      <vt:lpstr>Инженер-конструктор</vt:lpstr>
      <vt:lpstr>Инженер бортового оборудования</vt:lpstr>
      <vt:lpstr>Авиамеханик</vt:lpstr>
      <vt:lpstr>Инженер-строитель</vt:lpstr>
      <vt:lpstr>Космический биолог</vt:lpstr>
      <vt:lpstr>Специалист по космической медицине</vt:lpstr>
      <vt:lpstr>Менеджер космического туризма</vt:lpstr>
      <vt:lpstr>заключение</vt:lpstr>
      <vt:lpstr>Источники:</vt:lpstr>
      <vt:lpstr>Спасибо за внимание!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Космические специальности</dc:title>
  <dc:creator>slavaphadeev2004@outlook.com</dc:creator>
  <cp:lastModifiedBy>admin</cp:lastModifiedBy>
  <cp:revision>11</cp:revision>
  <dcterms:created xsi:type="dcterms:W3CDTF">2019-04-14T11:01:11Z</dcterms:created>
  <dcterms:modified xsi:type="dcterms:W3CDTF">2021-04-08T15:41:04Z</dcterms:modified>
</cp:coreProperties>
</file>