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9" r:id="rId2"/>
    <p:sldId id="293" r:id="rId3"/>
    <p:sldId id="257" r:id="rId4"/>
    <p:sldId id="294" r:id="rId5"/>
    <p:sldId id="259" r:id="rId6"/>
    <p:sldId id="296" r:id="rId7"/>
    <p:sldId id="298" r:id="rId8"/>
    <p:sldId id="299" r:id="rId9"/>
    <p:sldId id="300" r:id="rId10"/>
    <p:sldId id="309" r:id="rId11"/>
    <p:sldId id="312" r:id="rId12"/>
    <p:sldId id="307" r:id="rId13"/>
    <p:sldId id="314" r:id="rId14"/>
    <p:sldId id="305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0C439-36F2-490E-9EED-049D5B57D6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52399-BE66-4C20-8210-C44F6B1531BE}">
      <dgm:prSet phldrT="[Текст]"/>
      <dgm:spPr/>
      <dgm:t>
        <a:bodyPr/>
        <a:lstStyle/>
        <a:p>
          <a:r>
            <a:rPr lang="ru-RU" dirty="0" err="1"/>
            <a:t>Кера</a:t>
          </a:r>
          <a:endParaRPr lang="ru-RU" dirty="0"/>
        </a:p>
      </dgm:t>
    </dgm:pt>
    <dgm:pt modelId="{CBCEC822-E3AF-4242-91A9-519A8FF09E24}" type="parTrans" cxnId="{C9D288D5-9EC3-4431-BCC5-3411314AD7C3}">
      <dgm:prSet/>
      <dgm:spPr/>
      <dgm:t>
        <a:bodyPr/>
        <a:lstStyle/>
        <a:p>
          <a:endParaRPr lang="ru-RU"/>
        </a:p>
      </dgm:t>
    </dgm:pt>
    <dgm:pt modelId="{9DC7AEB1-1EB2-4214-BAA1-13894EE44C7F}" type="sibTrans" cxnId="{C9D288D5-9EC3-4431-BCC5-3411314AD7C3}">
      <dgm:prSet/>
      <dgm:spPr/>
      <dgm:t>
        <a:bodyPr/>
        <a:lstStyle/>
        <a:p>
          <a:endParaRPr lang="ru-RU"/>
        </a:p>
      </dgm:t>
    </dgm:pt>
    <dgm:pt modelId="{BD455C50-47A7-4998-B859-284800856196}">
      <dgm:prSet phldrT="[Текст]" custT="1"/>
      <dgm:spPr/>
      <dgm:t>
        <a:bodyPr/>
        <a:lstStyle/>
        <a:p>
          <a:pPr algn="just"/>
          <a:r>
            <a:rPr lang="ru-RU" sz="2800" dirty="0"/>
            <a:t>отвечала за реализацию только одного жизненного Пути </a:t>
          </a:r>
          <a:endParaRPr lang="ru-RU" sz="2800" b="0" dirty="0"/>
        </a:p>
      </dgm:t>
    </dgm:pt>
    <dgm:pt modelId="{15BD7945-B98D-42F2-A62D-BD9B9DBC22DE}" type="parTrans" cxnId="{F33D4AE6-E986-446A-8B88-CF6FCAAC5377}">
      <dgm:prSet/>
      <dgm:spPr/>
      <dgm:t>
        <a:bodyPr/>
        <a:lstStyle/>
        <a:p>
          <a:endParaRPr lang="ru-RU"/>
        </a:p>
      </dgm:t>
    </dgm:pt>
    <dgm:pt modelId="{11498903-3FD4-4096-91C9-C88FBC79F44A}" type="sibTrans" cxnId="{F33D4AE6-E986-446A-8B88-CF6FCAAC5377}">
      <dgm:prSet/>
      <dgm:spPr/>
      <dgm:t>
        <a:bodyPr/>
        <a:lstStyle/>
        <a:p>
          <a:endParaRPr lang="ru-RU"/>
        </a:p>
      </dgm:t>
    </dgm:pt>
    <dgm:pt modelId="{7EF668C2-05E0-4150-AE0F-B4ACB2C5F1EA}">
      <dgm:prSet phldrT="[Текст]"/>
      <dgm:spPr/>
      <dgm:t>
        <a:bodyPr/>
        <a:lstStyle/>
        <a:p>
          <a:r>
            <a:rPr lang="ru-RU" dirty="0" err="1"/>
            <a:t>Даймон</a:t>
          </a:r>
          <a:r>
            <a:rPr lang="ru-RU" dirty="0"/>
            <a:t>/Гений</a:t>
          </a:r>
        </a:p>
      </dgm:t>
    </dgm:pt>
    <dgm:pt modelId="{DCBE9425-5A3D-407E-9DF5-3CF23CF8E4A1}" type="parTrans" cxnId="{F2513489-26FB-4B11-AE3F-356C6251420C}">
      <dgm:prSet/>
      <dgm:spPr/>
      <dgm:t>
        <a:bodyPr/>
        <a:lstStyle/>
        <a:p>
          <a:endParaRPr lang="ru-RU"/>
        </a:p>
      </dgm:t>
    </dgm:pt>
    <dgm:pt modelId="{1A0341EF-5BFC-47D0-849A-38982E4C015D}" type="sibTrans" cxnId="{F2513489-26FB-4B11-AE3F-356C6251420C}">
      <dgm:prSet/>
      <dgm:spPr/>
      <dgm:t>
        <a:bodyPr/>
        <a:lstStyle/>
        <a:p>
          <a:endParaRPr lang="ru-RU"/>
        </a:p>
      </dgm:t>
    </dgm:pt>
    <dgm:pt modelId="{75000384-4823-47F0-8B88-17D7D04870EC}">
      <dgm:prSet phldrT="[Текст]" custT="1"/>
      <dgm:spPr/>
      <dgm:t>
        <a:bodyPr/>
        <a:lstStyle/>
        <a:p>
          <a:r>
            <a:rPr lang="ru-RU" sz="3200" dirty="0"/>
            <a:t>некое ведущее и направляющее начало</a:t>
          </a:r>
          <a:endParaRPr lang="ru-RU" sz="3200" b="1" dirty="0"/>
        </a:p>
      </dgm:t>
    </dgm:pt>
    <dgm:pt modelId="{CF8FDC31-FD4C-49F5-8A04-DBE9FC8C3400}" type="parTrans" cxnId="{09AF7A59-EA4A-4A0C-B7CC-942635634ACC}">
      <dgm:prSet/>
      <dgm:spPr/>
      <dgm:t>
        <a:bodyPr/>
        <a:lstStyle/>
        <a:p>
          <a:endParaRPr lang="ru-RU"/>
        </a:p>
      </dgm:t>
    </dgm:pt>
    <dgm:pt modelId="{8F3CED7F-62AD-4087-A921-8F07609B3221}" type="sibTrans" cxnId="{09AF7A59-EA4A-4A0C-B7CC-942635634ACC}">
      <dgm:prSet/>
      <dgm:spPr/>
      <dgm:t>
        <a:bodyPr/>
        <a:lstStyle/>
        <a:p>
          <a:endParaRPr lang="ru-RU"/>
        </a:p>
      </dgm:t>
    </dgm:pt>
    <dgm:pt modelId="{F3B85698-CD80-4406-8698-AE7D8F3B25E0}">
      <dgm:prSet phldrT="[Текст]"/>
      <dgm:spPr/>
      <dgm:t>
        <a:bodyPr/>
        <a:lstStyle/>
        <a:p>
          <a:r>
            <a:rPr lang="ru-RU" dirty="0"/>
            <a:t>Ангел-Хранитель</a:t>
          </a:r>
        </a:p>
      </dgm:t>
    </dgm:pt>
    <dgm:pt modelId="{55AB06D3-DAFB-4241-B999-7F5FACDBB348}" type="parTrans" cxnId="{D32136CB-AB98-4650-AFEB-219F69B395D7}">
      <dgm:prSet/>
      <dgm:spPr/>
      <dgm:t>
        <a:bodyPr/>
        <a:lstStyle/>
        <a:p>
          <a:endParaRPr lang="ru-RU"/>
        </a:p>
      </dgm:t>
    </dgm:pt>
    <dgm:pt modelId="{C46E5FFC-8C5B-44FC-B04E-53B22B743C78}" type="sibTrans" cxnId="{D32136CB-AB98-4650-AFEB-219F69B395D7}">
      <dgm:prSet/>
      <dgm:spPr/>
      <dgm:t>
        <a:bodyPr/>
        <a:lstStyle/>
        <a:p>
          <a:endParaRPr lang="ru-RU"/>
        </a:p>
      </dgm:t>
    </dgm:pt>
    <dgm:pt modelId="{556D29E2-EAD5-4373-ADEE-174D7C002BD8}">
      <dgm:prSet phldrT="[Текст]" custT="1"/>
      <dgm:spPr/>
      <dgm:t>
        <a:bodyPr/>
        <a:lstStyle/>
        <a:p>
          <a:r>
            <a:rPr lang="ru-RU" sz="2800" b="0" i="0" dirty="0"/>
            <a:t>оберегающая сущность </a:t>
          </a:r>
          <a:endParaRPr lang="ru-RU" sz="2800" dirty="0"/>
        </a:p>
      </dgm:t>
    </dgm:pt>
    <dgm:pt modelId="{EDB6CF73-186B-4111-AA1B-E67019AF8A7D}" type="sibTrans" cxnId="{E7B84357-6908-4F9D-96BD-3C0448E62944}">
      <dgm:prSet/>
      <dgm:spPr/>
      <dgm:t>
        <a:bodyPr/>
        <a:lstStyle/>
        <a:p>
          <a:endParaRPr lang="ru-RU"/>
        </a:p>
      </dgm:t>
    </dgm:pt>
    <dgm:pt modelId="{C0374D23-7B1F-4315-BAFE-6CDD4657C66D}" type="parTrans" cxnId="{E7B84357-6908-4F9D-96BD-3C0448E62944}">
      <dgm:prSet/>
      <dgm:spPr/>
      <dgm:t>
        <a:bodyPr/>
        <a:lstStyle/>
        <a:p>
          <a:endParaRPr lang="ru-RU"/>
        </a:p>
      </dgm:t>
    </dgm:pt>
    <dgm:pt modelId="{A9118D26-17E0-473C-8241-ED4DE3CCA802}" type="pres">
      <dgm:prSet presAssocID="{6830C439-36F2-490E-9EED-049D5B57D6E5}" presName="Name0" presStyleCnt="0">
        <dgm:presLayoutVars>
          <dgm:dir/>
          <dgm:animLvl val="lvl"/>
          <dgm:resizeHandles val="exact"/>
        </dgm:presLayoutVars>
      </dgm:prSet>
      <dgm:spPr/>
    </dgm:pt>
    <dgm:pt modelId="{630BB785-F011-4654-AE8E-59CE999732EA}" type="pres">
      <dgm:prSet presAssocID="{ADA52399-BE66-4C20-8210-C44F6B1531BE}" presName="linNode" presStyleCnt="0"/>
      <dgm:spPr/>
    </dgm:pt>
    <dgm:pt modelId="{84C17A69-9406-4416-9CA4-78995B1C2987}" type="pres">
      <dgm:prSet presAssocID="{ADA52399-BE66-4C20-8210-C44F6B1531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82D14D4-9377-4B4E-B836-8BD5C7486727}" type="pres">
      <dgm:prSet presAssocID="{ADA52399-BE66-4C20-8210-C44F6B1531BE}" presName="descendantText" presStyleLbl="alignAccFollowNode1" presStyleIdx="0" presStyleCnt="3" custScaleY="239748" custLinFactNeighborX="136" custLinFactNeighborY="-96">
        <dgm:presLayoutVars>
          <dgm:bulletEnabled val="1"/>
        </dgm:presLayoutVars>
      </dgm:prSet>
      <dgm:spPr/>
    </dgm:pt>
    <dgm:pt modelId="{CE4418A6-C0A9-41A2-BE4D-310DBEBF70EC}" type="pres">
      <dgm:prSet presAssocID="{9DC7AEB1-1EB2-4214-BAA1-13894EE44C7F}" presName="sp" presStyleCnt="0"/>
      <dgm:spPr/>
    </dgm:pt>
    <dgm:pt modelId="{0013EEF6-0DC5-422A-A32B-EFF9A0593337}" type="pres">
      <dgm:prSet presAssocID="{7EF668C2-05E0-4150-AE0F-B4ACB2C5F1EA}" presName="linNode" presStyleCnt="0"/>
      <dgm:spPr/>
    </dgm:pt>
    <dgm:pt modelId="{76402769-FC29-4A84-A350-8564E31D9A18}" type="pres">
      <dgm:prSet presAssocID="{7EF668C2-05E0-4150-AE0F-B4ACB2C5F1E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3C3E09C-4A1B-42EE-9D5D-0376C6F49FFE}" type="pres">
      <dgm:prSet presAssocID="{7EF668C2-05E0-4150-AE0F-B4ACB2C5F1EA}" presName="descendantText" presStyleLbl="alignAccFollowNode1" presStyleIdx="1" presStyleCnt="3" custScaleY="136235" custLinFactNeighborX="4862" custLinFactNeighborY="-5847">
        <dgm:presLayoutVars>
          <dgm:bulletEnabled val="1"/>
        </dgm:presLayoutVars>
      </dgm:prSet>
      <dgm:spPr/>
    </dgm:pt>
    <dgm:pt modelId="{C921170F-58D4-4D0C-BCEA-E096F455F03E}" type="pres">
      <dgm:prSet presAssocID="{1A0341EF-5BFC-47D0-849A-38982E4C015D}" presName="sp" presStyleCnt="0"/>
      <dgm:spPr/>
    </dgm:pt>
    <dgm:pt modelId="{4BFB2E9A-EA6F-44B4-9B89-160DACB09A1F}" type="pres">
      <dgm:prSet presAssocID="{F3B85698-CD80-4406-8698-AE7D8F3B25E0}" presName="linNode" presStyleCnt="0"/>
      <dgm:spPr/>
    </dgm:pt>
    <dgm:pt modelId="{F8DEF1D8-D1B0-445A-8C85-41C241B92991}" type="pres">
      <dgm:prSet presAssocID="{F3B85698-CD80-4406-8698-AE7D8F3B25E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72EDC43-86BB-41C0-A81C-AA211D8F9E14}" type="pres">
      <dgm:prSet presAssocID="{F3B85698-CD80-4406-8698-AE7D8F3B25E0}" presName="descendantText" presStyleLbl="alignAccFollowNode1" presStyleIdx="2" presStyleCnt="3" custScaleY="182753">
        <dgm:presLayoutVars>
          <dgm:bulletEnabled val="1"/>
        </dgm:presLayoutVars>
      </dgm:prSet>
      <dgm:spPr/>
    </dgm:pt>
  </dgm:ptLst>
  <dgm:cxnLst>
    <dgm:cxn modelId="{77431C0F-E6AA-4F6C-93DC-9956E7143C1F}" type="presOf" srcId="{7EF668C2-05E0-4150-AE0F-B4ACB2C5F1EA}" destId="{76402769-FC29-4A84-A350-8564E31D9A18}" srcOrd="0" destOrd="0" presId="urn:microsoft.com/office/officeart/2005/8/layout/vList5"/>
    <dgm:cxn modelId="{E7B84357-6908-4F9D-96BD-3C0448E62944}" srcId="{F3B85698-CD80-4406-8698-AE7D8F3B25E0}" destId="{556D29E2-EAD5-4373-ADEE-174D7C002BD8}" srcOrd="0" destOrd="0" parTransId="{C0374D23-7B1F-4315-BAFE-6CDD4657C66D}" sibTransId="{EDB6CF73-186B-4111-AA1B-E67019AF8A7D}"/>
    <dgm:cxn modelId="{15367F78-59D1-4EDC-BB59-51E31D3AA113}" type="presOf" srcId="{556D29E2-EAD5-4373-ADEE-174D7C002BD8}" destId="{172EDC43-86BB-41C0-A81C-AA211D8F9E14}" srcOrd="0" destOrd="0" presId="urn:microsoft.com/office/officeart/2005/8/layout/vList5"/>
    <dgm:cxn modelId="{09AF7A59-EA4A-4A0C-B7CC-942635634ACC}" srcId="{7EF668C2-05E0-4150-AE0F-B4ACB2C5F1EA}" destId="{75000384-4823-47F0-8B88-17D7D04870EC}" srcOrd="0" destOrd="0" parTransId="{CF8FDC31-FD4C-49F5-8A04-DBE9FC8C3400}" sibTransId="{8F3CED7F-62AD-4087-A921-8F07609B3221}"/>
    <dgm:cxn modelId="{F2513489-26FB-4B11-AE3F-356C6251420C}" srcId="{6830C439-36F2-490E-9EED-049D5B57D6E5}" destId="{7EF668C2-05E0-4150-AE0F-B4ACB2C5F1EA}" srcOrd="1" destOrd="0" parTransId="{DCBE9425-5A3D-407E-9DF5-3CF23CF8E4A1}" sibTransId="{1A0341EF-5BFC-47D0-849A-38982E4C015D}"/>
    <dgm:cxn modelId="{B7FC9389-1DAD-469C-81E1-4D6F98EDBE53}" type="presOf" srcId="{ADA52399-BE66-4C20-8210-C44F6B1531BE}" destId="{84C17A69-9406-4416-9CA4-78995B1C2987}" srcOrd="0" destOrd="0" presId="urn:microsoft.com/office/officeart/2005/8/layout/vList5"/>
    <dgm:cxn modelId="{E3A59D8A-8CC4-4EBD-AD16-D17104BA0787}" type="presOf" srcId="{BD455C50-47A7-4998-B859-284800856196}" destId="{982D14D4-9377-4B4E-B836-8BD5C7486727}" srcOrd="0" destOrd="0" presId="urn:microsoft.com/office/officeart/2005/8/layout/vList5"/>
    <dgm:cxn modelId="{2D0CE497-3701-411B-AD54-1E487390F56A}" type="presOf" srcId="{75000384-4823-47F0-8B88-17D7D04870EC}" destId="{A3C3E09C-4A1B-42EE-9D5D-0376C6F49FFE}" srcOrd="0" destOrd="0" presId="urn:microsoft.com/office/officeart/2005/8/layout/vList5"/>
    <dgm:cxn modelId="{A5A184B4-0414-4094-AC19-E41044F20F99}" type="presOf" srcId="{F3B85698-CD80-4406-8698-AE7D8F3B25E0}" destId="{F8DEF1D8-D1B0-445A-8C85-41C241B92991}" srcOrd="0" destOrd="0" presId="urn:microsoft.com/office/officeart/2005/8/layout/vList5"/>
    <dgm:cxn modelId="{C7FF91BC-A7C8-48F1-A741-73360DC4CE44}" type="presOf" srcId="{6830C439-36F2-490E-9EED-049D5B57D6E5}" destId="{A9118D26-17E0-473C-8241-ED4DE3CCA802}" srcOrd="0" destOrd="0" presId="urn:microsoft.com/office/officeart/2005/8/layout/vList5"/>
    <dgm:cxn modelId="{D32136CB-AB98-4650-AFEB-219F69B395D7}" srcId="{6830C439-36F2-490E-9EED-049D5B57D6E5}" destId="{F3B85698-CD80-4406-8698-AE7D8F3B25E0}" srcOrd="2" destOrd="0" parTransId="{55AB06D3-DAFB-4241-B999-7F5FACDBB348}" sibTransId="{C46E5FFC-8C5B-44FC-B04E-53B22B743C78}"/>
    <dgm:cxn modelId="{C9D288D5-9EC3-4431-BCC5-3411314AD7C3}" srcId="{6830C439-36F2-490E-9EED-049D5B57D6E5}" destId="{ADA52399-BE66-4C20-8210-C44F6B1531BE}" srcOrd="0" destOrd="0" parTransId="{CBCEC822-E3AF-4242-91A9-519A8FF09E24}" sibTransId="{9DC7AEB1-1EB2-4214-BAA1-13894EE44C7F}"/>
    <dgm:cxn modelId="{F33D4AE6-E986-446A-8B88-CF6FCAAC5377}" srcId="{ADA52399-BE66-4C20-8210-C44F6B1531BE}" destId="{BD455C50-47A7-4998-B859-284800856196}" srcOrd="0" destOrd="0" parTransId="{15BD7945-B98D-42F2-A62D-BD9B9DBC22DE}" sibTransId="{11498903-3FD4-4096-91C9-C88FBC79F44A}"/>
    <dgm:cxn modelId="{5004F6BF-8A37-4AFC-A6F5-D48282ABF53F}" type="presParOf" srcId="{A9118D26-17E0-473C-8241-ED4DE3CCA802}" destId="{630BB785-F011-4654-AE8E-59CE999732EA}" srcOrd="0" destOrd="0" presId="urn:microsoft.com/office/officeart/2005/8/layout/vList5"/>
    <dgm:cxn modelId="{698E141F-574A-4025-8D37-77A8F6E01EB1}" type="presParOf" srcId="{630BB785-F011-4654-AE8E-59CE999732EA}" destId="{84C17A69-9406-4416-9CA4-78995B1C2987}" srcOrd="0" destOrd="0" presId="urn:microsoft.com/office/officeart/2005/8/layout/vList5"/>
    <dgm:cxn modelId="{855D07D1-D585-4690-8E6E-EA62D5552CE6}" type="presParOf" srcId="{630BB785-F011-4654-AE8E-59CE999732EA}" destId="{982D14D4-9377-4B4E-B836-8BD5C7486727}" srcOrd="1" destOrd="0" presId="urn:microsoft.com/office/officeart/2005/8/layout/vList5"/>
    <dgm:cxn modelId="{1B2395EA-ED76-4BDE-9F28-ADE549C0C48C}" type="presParOf" srcId="{A9118D26-17E0-473C-8241-ED4DE3CCA802}" destId="{CE4418A6-C0A9-41A2-BE4D-310DBEBF70EC}" srcOrd="1" destOrd="0" presId="urn:microsoft.com/office/officeart/2005/8/layout/vList5"/>
    <dgm:cxn modelId="{A4C2BF5B-B5C2-4DE9-8230-16FA2CAA662B}" type="presParOf" srcId="{A9118D26-17E0-473C-8241-ED4DE3CCA802}" destId="{0013EEF6-0DC5-422A-A32B-EFF9A0593337}" srcOrd="2" destOrd="0" presId="urn:microsoft.com/office/officeart/2005/8/layout/vList5"/>
    <dgm:cxn modelId="{446F867A-A910-4FEA-A055-137D5D536214}" type="presParOf" srcId="{0013EEF6-0DC5-422A-A32B-EFF9A0593337}" destId="{76402769-FC29-4A84-A350-8564E31D9A18}" srcOrd="0" destOrd="0" presId="urn:microsoft.com/office/officeart/2005/8/layout/vList5"/>
    <dgm:cxn modelId="{7A09E38C-8AE2-46B6-A6E8-B1DADBFDF77A}" type="presParOf" srcId="{0013EEF6-0DC5-422A-A32B-EFF9A0593337}" destId="{A3C3E09C-4A1B-42EE-9D5D-0376C6F49FFE}" srcOrd="1" destOrd="0" presId="urn:microsoft.com/office/officeart/2005/8/layout/vList5"/>
    <dgm:cxn modelId="{CB9FB243-E800-4405-852D-940A457C26F3}" type="presParOf" srcId="{A9118D26-17E0-473C-8241-ED4DE3CCA802}" destId="{C921170F-58D4-4D0C-BCEA-E096F455F03E}" srcOrd="3" destOrd="0" presId="urn:microsoft.com/office/officeart/2005/8/layout/vList5"/>
    <dgm:cxn modelId="{43446C1F-8072-4DA7-84E7-B2211C025E13}" type="presParOf" srcId="{A9118D26-17E0-473C-8241-ED4DE3CCA802}" destId="{4BFB2E9A-EA6F-44B4-9B89-160DACB09A1F}" srcOrd="4" destOrd="0" presId="urn:microsoft.com/office/officeart/2005/8/layout/vList5"/>
    <dgm:cxn modelId="{01A04201-69FB-4E89-8A1A-F554492F1DE1}" type="presParOf" srcId="{4BFB2E9A-EA6F-44B4-9B89-160DACB09A1F}" destId="{F8DEF1D8-D1B0-445A-8C85-41C241B92991}" srcOrd="0" destOrd="0" presId="urn:microsoft.com/office/officeart/2005/8/layout/vList5"/>
    <dgm:cxn modelId="{BD11936A-3204-467B-97E3-228D74156AF5}" type="presParOf" srcId="{4BFB2E9A-EA6F-44B4-9B89-160DACB09A1F}" destId="{172EDC43-86BB-41C0-A81C-AA211D8F9E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6121C-AF97-4ECB-B277-A58710F3A93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25FF-080D-4553-A9F0-B67496FD6298}">
      <dgm:prSet phldrT="[Текст]" custT="1"/>
      <dgm:spPr/>
      <dgm:t>
        <a:bodyPr/>
        <a:lstStyle/>
        <a:p>
          <a:r>
            <a:rPr lang="ru-RU" sz="2400" i="1" dirty="0"/>
            <a:t>единство сознания</a:t>
          </a:r>
          <a:endParaRPr lang="ru-RU" sz="2800" dirty="0"/>
        </a:p>
      </dgm:t>
    </dgm:pt>
    <dgm:pt modelId="{41E7E500-FB0B-422F-BF03-895B919D5077}" type="parTrans" cxnId="{58F0DB65-D7C7-463A-ACA7-1B6C01199868}">
      <dgm:prSet/>
      <dgm:spPr/>
      <dgm:t>
        <a:bodyPr/>
        <a:lstStyle/>
        <a:p>
          <a:endParaRPr lang="ru-RU"/>
        </a:p>
      </dgm:t>
    </dgm:pt>
    <dgm:pt modelId="{743AA268-2267-46DE-A3C1-6F0EF722EAF6}" type="sibTrans" cxnId="{58F0DB65-D7C7-463A-ACA7-1B6C01199868}">
      <dgm:prSet/>
      <dgm:spPr/>
      <dgm:t>
        <a:bodyPr/>
        <a:lstStyle/>
        <a:p>
          <a:endParaRPr lang="ru-RU"/>
        </a:p>
      </dgm:t>
    </dgm:pt>
    <dgm:pt modelId="{D54C3542-C323-44E6-8290-109D320B9D8F}">
      <dgm:prSet phldrT="[Текст]" custT="1"/>
      <dgm:spPr/>
      <dgm:t>
        <a:bodyPr/>
        <a:lstStyle/>
        <a:p>
          <a:r>
            <a:rPr lang="ru-RU" sz="2000" dirty="0"/>
            <a:t> </a:t>
          </a:r>
          <a:r>
            <a:rPr lang="ru-RU" sz="2000" i="1" dirty="0"/>
            <a:t>внутренняя свобода</a:t>
          </a:r>
          <a:endParaRPr lang="ru-RU" sz="2000" b="1" i="1" dirty="0"/>
        </a:p>
      </dgm:t>
    </dgm:pt>
    <dgm:pt modelId="{306CE028-2907-4BF7-AF49-8B208E13F363}" type="sibTrans" cxnId="{643D424E-8AC6-4E62-8ABE-515D853F72D3}">
      <dgm:prSet/>
      <dgm:spPr/>
      <dgm:t>
        <a:bodyPr/>
        <a:lstStyle/>
        <a:p>
          <a:endParaRPr lang="ru-RU"/>
        </a:p>
      </dgm:t>
    </dgm:pt>
    <dgm:pt modelId="{82B3701F-9A4F-42EE-9622-DF652D5FFE14}" type="parTrans" cxnId="{643D424E-8AC6-4E62-8ABE-515D853F72D3}">
      <dgm:prSet/>
      <dgm:spPr/>
      <dgm:t>
        <a:bodyPr/>
        <a:lstStyle/>
        <a:p>
          <a:endParaRPr lang="ru-RU"/>
        </a:p>
      </dgm:t>
    </dgm:pt>
    <dgm:pt modelId="{CC974B4D-005B-4573-8DF0-716AAD650457}">
      <dgm:prSet/>
      <dgm:spPr/>
      <dgm:t>
        <a:bodyPr/>
        <a:lstStyle/>
        <a:p>
          <a:endParaRPr lang="ru-RU" dirty="0"/>
        </a:p>
      </dgm:t>
    </dgm:pt>
    <dgm:pt modelId="{2CA1A7D3-DF2F-4858-8224-9D4A36F691D3}" type="parTrans" cxnId="{4E08376A-F293-4415-9613-2D48FA231345}">
      <dgm:prSet/>
      <dgm:spPr/>
      <dgm:t>
        <a:bodyPr/>
        <a:lstStyle/>
        <a:p>
          <a:endParaRPr lang="ru-RU"/>
        </a:p>
      </dgm:t>
    </dgm:pt>
    <dgm:pt modelId="{89E1F6BB-DE5D-4D31-8D64-51C994363824}" type="sibTrans" cxnId="{4E08376A-F293-4415-9613-2D48FA231345}">
      <dgm:prSet/>
      <dgm:spPr/>
      <dgm:t>
        <a:bodyPr/>
        <a:lstStyle/>
        <a:p>
          <a:endParaRPr lang="ru-RU"/>
        </a:p>
      </dgm:t>
    </dgm:pt>
    <dgm:pt modelId="{8656B1A5-430A-495A-9F13-B354B46B248E}">
      <dgm:prSet/>
      <dgm:spPr/>
      <dgm:t>
        <a:bodyPr/>
        <a:lstStyle/>
        <a:p>
          <a:endParaRPr lang="ru-RU" dirty="0"/>
        </a:p>
      </dgm:t>
    </dgm:pt>
    <dgm:pt modelId="{B6642E4C-6FB0-464A-A662-6E5D9CD1987D}" type="parTrans" cxnId="{EA905A71-D07E-44BF-88F7-673DFE08C13F}">
      <dgm:prSet/>
      <dgm:spPr/>
      <dgm:t>
        <a:bodyPr/>
        <a:lstStyle/>
        <a:p>
          <a:endParaRPr lang="ru-RU"/>
        </a:p>
      </dgm:t>
    </dgm:pt>
    <dgm:pt modelId="{766C24E6-EC5B-4CB6-A939-8877CD05383E}" type="sibTrans" cxnId="{EA905A71-D07E-44BF-88F7-673DFE08C13F}">
      <dgm:prSet/>
      <dgm:spPr/>
      <dgm:t>
        <a:bodyPr/>
        <a:lstStyle/>
        <a:p>
          <a:endParaRPr lang="ru-RU"/>
        </a:p>
      </dgm:t>
    </dgm:pt>
    <dgm:pt modelId="{7DFD21DA-2E5B-4790-8DB9-830F443E8E0F}">
      <dgm:prSet custT="1"/>
      <dgm:spPr/>
      <dgm:t>
        <a:bodyPr/>
        <a:lstStyle/>
        <a:p>
          <a:r>
            <a:rPr lang="ru-RU" sz="2000" i="1" dirty="0" err="1"/>
            <a:t>своеоб-разие</a:t>
          </a:r>
          <a:r>
            <a:rPr lang="ru-RU" sz="2000" i="1" dirty="0"/>
            <a:t> и незаменимость</a:t>
          </a:r>
          <a:endParaRPr lang="ru-RU" sz="2000" dirty="0"/>
        </a:p>
      </dgm:t>
    </dgm:pt>
    <dgm:pt modelId="{5ACEE6CC-2662-47A7-99BC-47B7C5B2D14D}" type="parTrans" cxnId="{0152DA56-26E5-41B6-B1D0-A2B04F142327}">
      <dgm:prSet/>
      <dgm:spPr/>
      <dgm:t>
        <a:bodyPr/>
        <a:lstStyle/>
        <a:p>
          <a:endParaRPr lang="ru-RU"/>
        </a:p>
      </dgm:t>
    </dgm:pt>
    <dgm:pt modelId="{BA432500-7A2B-4523-8AF0-D0EA7D9BA5BF}" type="sibTrans" cxnId="{0152DA56-26E5-41B6-B1D0-A2B04F142327}">
      <dgm:prSet/>
      <dgm:spPr/>
      <dgm:t>
        <a:bodyPr/>
        <a:lstStyle/>
        <a:p>
          <a:endParaRPr lang="ru-RU"/>
        </a:p>
      </dgm:t>
    </dgm:pt>
    <dgm:pt modelId="{79DD9999-62AE-429A-ABE1-2F7E5391D95C}">
      <dgm:prSet/>
      <dgm:spPr/>
      <dgm:t>
        <a:bodyPr/>
        <a:lstStyle/>
        <a:p>
          <a:endParaRPr lang="ru-RU" dirty="0"/>
        </a:p>
      </dgm:t>
    </dgm:pt>
    <dgm:pt modelId="{2BD5E1A4-66EF-43BE-812F-6B0D526320BD}" type="parTrans" cxnId="{01316C37-D1F0-45CB-9F11-E68ECA7187A6}">
      <dgm:prSet/>
      <dgm:spPr/>
      <dgm:t>
        <a:bodyPr/>
        <a:lstStyle/>
        <a:p>
          <a:endParaRPr lang="ru-RU"/>
        </a:p>
      </dgm:t>
    </dgm:pt>
    <dgm:pt modelId="{4B26DF2D-48C2-4D80-A302-53E90C570D9C}" type="sibTrans" cxnId="{01316C37-D1F0-45CB-9F11-E68ECA7187A6}">
      <dgm:prSet/>
      <dgm:spPr/>
      <dgm:t>
        <a:bodyPr/>
        <a:lstStyle/>
        <a:p>
          <a:endParaRPr lang="ru-RU"/>
        </a:p>
      </dgm:t>
    </dgm:pt>
    <dgm:pt modelId="{FF40C11C-5808-4C27-A02F-6A89A692EA13}">
      <dgm:prSet phldrT="[Текст]" custT="1"/>
      <dgm:spPr/>
      <dgm:t>
        <a:bodyPr/>
        <a:lstStyle/>
        <a:p>
          <a:r>
            <a:rPr lang="ru-RU" sz="2000" i="1" dirty="0"/>
            <a:t>Направленность</a:t>
          </a:r>
        </a:p>
        <a:p>
          <a:r>
            <a:rPr lang="ru-RU" sz="2000" i="1" dirty="0"/>
            <a:t> на абсолютные ценности</a:t>
          </a:r>
          <a:endParaRPr lang="ru-RU" sz="2000" dirty="0">
            <a:solidFill>
              <a:srgbClr val="00B0F0"/>
            </a:solidFill>
          </a:endParaRPr>
        </a:p>
      </dgm:t>
    </dgm:pt>
    <dgm:pt modelId="{83A1ED4E-A120-4335-8F97-6D22040E9E37}" type="sibTrans" cxnId="{4DFA3075-17F4-4313-9D0E-E96A923456F4}">
      <dgm:prSet/>
      <dgm:spPr/>
      <dgm:t>
        <a:bodyPr/>
        <a:lstStyle/>
        <a:p>
          <a:endParaRPr lang="ru-RU"/>
        </a:p>
      </dgm:t>
    </dgm:pt>
    <dgm:pt modelId="{96BA93DD-EDB0-49DC-9F16-C34AF3513A94}" type="parTrans" cxnId="{4DFA3075-17F4-4313-9D0E-E96A923456F4}">
      <dgm:prSet/>
      <dgm:spPr/>
      <dgm:t>
        <a:bodyPr/>
        <a:lstStyle/>
        <a:p>
          <a:endParaRPr lang="ru-RU"/>
        </a:p>
      </dgm:t>
    </dgm:pt>
    <dgm:pt modelId="{CE4C2F06-886E-4A5C-BC98-86CD9BE1E9F7}">
      <dgm:prSet/>
      <dgm:spPr/>
      <dgm:t>
        <a:bodyPr/>
        <a:lstStyle/>
        <a:p>
          <a:endParaRPr lang="ru-RU"/>
        </a:p>
      </dgm:t>
    </dgm:pt>
    <dgm:pt modelId="{ECCB8F0B-4145-4BC4-99BD-BCB02CE39B33}" type="parTrans" cxnId="{2C672378-39F5-40EA-8AD0-CE77D6CCAF6F}">
      <dgm:prSet/>
      <dgm:spPr/>
      <dgm:t>
        <a:bodyPr/>
        <a:lstStyle/>
        <a:p>
          <a:endParaRPr lang="ru-RU"/>
        </a:p>
      </dgm:t>
    </dgm:pt>
    <dgm:pt modelId="{5DCDDB74-D2CD-4F6C-AFC2-D70AE13AA033}" type="sibTrans" cxnId="{2C672378-39F5-40EA-8AD0-CE77D6CCAF6F}">
      <dgm:prSet/>
      <dgm:spPr/>
      <dgm:t>
        <a:bodyPr/>
        <a:lstStyle/>
        <a:p>
          <a:endParaRPr lang="ru-RU"/>
        </a:p>
      </dgm:t>
    </dgm:pt>
    <dgm:pt modelId="{8DA44A0D-B3F7-40E6-972E-8D4D6B601C7C}" type="pres">
      <dgm:prSet presAssocID="{FB16121C-AF97-4ECB-B277-A58710F3A934}" presName="matrix" presStyleCnt="0">
        <dgm:presLayoutVars>
          <dgm:chMax val="1"/>
          <dgm:dir/>
          <dgm:resizeHandles val="exact"/>
        </dgm:presLayoutVars>
      </dgm:prSet>
      <dgm:spPr/>
    </dgm:pt>
    <dgm:pt modelId="{03E51368-1A28-43BB-8F8C-B55334C2512C}" type="pres">
      <dgm:prSet presAssocID="{FB16121C-AF97-4ECB-B277-A58710F3A934}" presName="diamond" presStyleLbl="bgShp" presStyleIdx="0" presStyleCnt="1" custScaleX="176509"/>
      <dgm:spPr/>
    </dgm:pt>
    <dgm:pt modelId="{75BA0AA8-C35D-4D58-8E26-4D55212D600F}" type="pres">
      <dgm:prSet presAssocID="{FB16121C-AF97-4ECB-B277-A58710F3A934}" presName="quad1" presStyleLbl="node1" presStyleIdx="0" presStyleCnt="4" custScaleX="139949">
        <dgm:presLayoutVars>
          <dgm:chMax val="0"/>
          <dgm:chPref val="0"/>
          <dgm:bulletEnabled val="1"/>
        </dgm:presLayoutVars>
      </dgm:prSet>
      <dgm:spPr/>
    </dgm:pt>
    <dgm:pt modelId="{76402EE9-D002-4DDA-9D64-6CB9AFC4D5FC}" type="pres">
      <dgm:prSet presAssocID="{FB16121C-AF97-4ECB-B277-A58710F3A934}" presName="quad2" presStyleLbl="node1" presStyleIdx="1" presStyleCnt="4" custScaleX="88713">
        <dgm:presLayoutVars>
          <dgm:chMax val="0"/>
          <dgm:chPref val="0"/>
          <dgm:bulletEnabled val="1"/>
        </dgm:presLayoutVars>
      </dgm:prSet>
      <dgm:spPr/>
    </dgm:pt>
    <dgm:pt modelId="{508D6E45-99A8-49EF-8AE8-3BD7C6086A76}" type="pres">
      <dgm:prSet presAssocID="{FB16121C-AF97-4ECB-B277-A58710F3A934}" presName="quad3" presStyleLbl="node1" presStyleIdx="2" presStyleCnt="4" custScaleX="165567">
        <dgm:presLayoutVars>
          <dgm:chMax val="0"/>
          <dgm:chPref val="0"/>
          <dgm:bulletEnabled val="1"/>
        </dgm:presLayoutVars>
      </dgm:prSet>
      <dgm:spPr/>
    </dgm:pt>
    <dgm:pt modelId="{59DE4772-681D-4B54-9738-407D3B30F922}" type="pres">
      <dgm:prSet presAssocID="{FB16121C-AF97-4ECB-B277-A58710F3A934}" presName="quad4" presStyleLbl="node1" presStyleIdx="3" presStyleCnt="4" custScaleX="94802" custScaleY="125917">
        <dgm:presLayoutVars>
          <dgm:chMax val="0"/>
          <dgm:chPref val="0"/>
          <dgm:bulletEnabled val="1"/>
        </dgm:presLayoutVars>
      </dgm:prSet>
      <dgm:spPr/>
    </dgm:pt>
  </dgm:ptLst>
  <dgm:cxnLst>
    <dgm:cxn modelId="{73DAFC06-B3FB-4718-A76E-EFC5C647181F}" type="presOf" srcId="{D54C3542-C323-44E6-8290-109D320B9D8F}" destId="{76402EE9-D002-4DDA-9D64-6CB9AFC4D5FC}" srcOrd="0" destOrd="0" presId="urn:microsoft.com/office/officeart/2005/8/layout/matrix3"/>
    <dgm:cxn modelId="{F3495C32-4941-4AEC-8679-86E0ECB10F7F}" type="presOf" srcId="{7DFD21DA-2E5B-4790-8DB9-830F443E8E0F}" destId="{59DE4772-681D-4B54-9738-407D3B30F922}" srcOrd="0" destOrd="0" presId="urn:microsoft.com/office/officeart/2005/8/layout/matrix3"/>
    <dgm:cxn modelId="{01316C37-D1F0-45CB-9F11-E68ECA7187A6}" srcId="{FB16121C-AF97-4ECB-B277-A58710F3A934}" destId="{79DD9999-62AE-429A-ABE1-2F7E5391D95C}" srcOrd="5" destOrd="0" parTransId="{2BD5E1A4-66EF-43BE-812F-6B0D526320BD}" sibTransId="{4B26DF2D-48C2-4D80-A302-53E90C570D9C}"/>
    <dgm:cxn modelId="{58F0DB65-D7C7-463A-ACA7-1B6C01199868}" srcId="{FB16121C-AF97-4ECB-B277-A58710F3A934}" destId="{1B9E25FF-080D-4553-A9F0-B67496FD6298}" srcOrd="0" destOrd="0" parTransId="{41E7E500-FB0B-422F-BF03-895B919D5077}" sibTransId="{743AA268-2267-46DE-A3C1-6F0EF722EAF6}"/>
    <dgm:cxn modelId="{4E08376A-F293-4415-9613-2D48FA231345}" srcId="{FB16121C-AF97-4ECB-B277-A58710F3A934}" destId="{CC974B4D-005B-4573-8DF0-716AAD650457}" srcOrd="7" destOrd="0" parTransId="{2CA1A7D3-DF2F-4858-8224-9D4A36F691D3}" sibTransId="{89E1F6BB-DE5D-4D31-8D64-51C994363824}"/>
    <dgm:cxn modelId="{643D424E-8AC6-4E62-8ABE-515D853F72D3}" srcId="{FB16121C-AF97-4ECB-B277-A58710F3A934}" destId="{D54C3542-C323-44E6-8290-109D320B9D8F}" srcOrd="1" destOrd="0" parTransId="{82B3701F-9A4F-42EE-9622-DF652D5FFE14}" sibTransId="{306CE028-2907-4BF7-AF49-8B208E13F363}"/>
    <dgm:cxn modelId="{EA905A71-D07E-44BF-88F7-673DFE08C13F}" srcId="{FB16121C-AF97-4ECB-B277-A58710F3A934}" destId="{8656B1A5-430A-495A-9F13-B354B46B248E}" srcOrd="6" destOrd="0" parTransId="{B6642E4C-6FB0-464A-A662-6E5D9CD1987D}" sibTransId="{766C24E6-EC5B-4CB6-A939-8877CD05383E}"/>
    <dgm:cxn modelId="{4A923853-6A84-43D3-AA98-797E000BFBA6}" type="presOf" srcId="{FF40C11C-5808-4C27-A02F-6A89A692EA13}" destId="{508D6E45-99A8-49EF-8AE8-3BD7C6086A76}" srcOrd="0" destOrd="0" presId="urn:microsoft.com/office/officeart/2005/8/layout/matrix3"/>
    <dgm:cxn modelId="{4DFA3075-17F4-4313-9D0E-E96A923456F4}" srcId="{FB16121C-AF97-4ECB-B277-A58710F3A934}" destId="{FF40C11C-5808-4C27-A02F-6A89A692EA13}" srcOrd="2" destOrd="0" parTransId="{96BA93DD-EDB0-49DC-9F16-C34AF3513A94}" sibTransId="{83A1ED4E-A120-4335-8F97-6D22040E9E37}"/>
    <dgm:cxn modelId="{0152DA56-26E5-41B6-B1D0-A2B04F142327}" srcId="{FB16121C-AF97-4ECB-B277-A58710F3A934}" destId="{7DFD21DA-2E5B-4790-8DB9-830F443E8E0F}" srcOrd="3" destOrd="0" parTransId="{5ACEE6CC-2662-47A7-99BC-47B7C5B2D14D}" sibTransId="{BA432500-7A2B-4523-8AF0-D0EA7D9BA5BF}"/>
    <dgm:cxn modelId="{2C672378-39F5-40EA-8AD0-CE77D6CCAF6F}" srcId="{FB16121C-AF97-4ECB-B277-A58710F3A934}" destId="{CE4C2F06-886E-4A5C-BC98-86CD9BE1E9F7}" srcOrd="4" destOrd="0" parTransId="{ECCB8F0B-4145-4BC4-99BD-BCB02CE39B33}" sibTransId="{5DCDDB74-D2CD-4F6C-AFC2-D70AE13AA033}"/>
    <dgm:cxn modelId="{1957FF81-0398-4DC7-AF75-A337370B4817}" type="presOf" srcId="{FB16121C-AF97-4ECB-B277-A58710F3A934}" destId="{8DA44A0D-B3F7-40E6-972E-8D4D6B601C7C}" srcOrd="0" destOrd="0" presId="urn:microsoft.com/office/officeart/2005/8/layout/matrix3"/>
    <dgm:cxn modelId="{507BA9E4-E5D5-419C-9170-2024074AD749}" type="presOf" srcId="{1B9E25FF-080D-4553-A9F0-B67496FD6298}" destId="{75BA0AA8-C35D-4D58-8E26-4D55212D600F}" srcOrd="0" destOrd="0" presId="urn:microsoft.com/office/officeart/2005/8/layout/matrix3"/>
    <dgm:cxn modelId="{FA580BEC-D8B0-4B44-BC7A-66CAFB7218A8}" type="presParOf" srcId="{8DA44A0D-B3F7-40E6-972E-8D4D6B601C7C}" destId="{03E51368-1A28-43BB-8F8C-B55334C2512C}" srcOrd="0" destOrd="0" presId="urn:microsoft.com/office/officeart/2005/8/layout/matrix3"/>
    <dgm:cxn modelId="{BD9A52F7-C279-4D4D-9DC5-9DE1CCBE27BA}" type="presParOf" srcId="{8DA44A0D-B3F7-40E6-972E-8D4D6B601C7C}" destId="{75BA0AA8-C35D-4D58-8E26-4D55212D600F}" srcOrd="1" destOrd="0" presId="urn:microsoft.com/office/officeart/2005/8/layout/matrix3"/>
    <dgm:cxn modelId="{5C070335-48D7-49C6-AC1E-627357C617A3}" type="presParOf" srcId="{8DA44A0D-B3F7-40E6-972E-8D4D6B601C7C}" destId="{76402EE9-D002-4DDA-9D64-6CB9AFC4D5FC}" srcOrd="2" destOrd="0" presId="urn:microsoft.com/office/officeart/2005/8/layout/matrix3"/>
    <dgm:cxn modelId="{7E867CEA-B1B4-4F65-8024-1BAB47A0B384}" type="presParOf" srcId="{8DA44A0D-B3F7-40E6-972E-8D4D6B601C7C}" destId="{508D6E45-99A8-49EF-8AE8-3BD7C6086A76}" srcOrd="3" destOrd="0" presId="urn:microsoft.com/office/officeart/2005/8/layout/matrix3"/>
    <dgm:cxn modelId="{E9EB32DE-0586-47FE-BC37-C4204EBAE99E}" type="presParOf" srcId="{8DA44A0D-B3F7-40E6-972E-8D4D6B601C7C}" destId="{59DE4772-681D-4B54-9738-407D3B30F9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0E713B-757F-43D9-9DDE-BDAF754C3A1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DA0FA-12AF-4CBF-A3B1-B2543C63ABCF}">
      <dgm:prSet phldrT="[Текст]"/>
      <dgm:spPr/>
      <dgm:t>
        <a:bodyPr/>
        <a:lstStyle/>
        <a:p>
          <a:r>
            <a:rPr lang="ru-RU" dirty="0"/>
            <a:t>принять себя</a:t>
          </a:r>
        </a:p>
      </dgm:t>
    </dgm:pt>
    <dgm:pt modelId="{5D53CE77-71AF-42DA-A49B-D31B5B7DE504}" type="parTrans" cxnId="{48F54548-2585-466F-A2E3-B81C5CD563DB}">
      <dgm:prSet/>
      <dgm:spPr/>
      <dgm:t>
        <a:bodyPr/>
        <a:lstStyle/>
        <a:p>
          <a:endParaRPr lang="ru-RU"/>
        </a:p>
      </dgm:t>
    </dgm:pt>
    <dgm:pt modelId="{552B5A0A-67BD-4E9B-931A-8DB4B55C64C8}" type="sibTrans" cxnId="{48F54548-2585-466F-A2E3-B81C5CD563DB}">
      <dgm:prSet/>
      <dgm:spPr/>
      <dgm:t>
        <a:bodyPr/>
        <a:lstStyle/>
        <a:p>
          <a:endParaRPr lang="ru-RU"/>
        </a:p>
      </dgm:t>
    </dgm:pt>
    <dgm:pt modelId="{813FE14D-02C3-44A7-982A-5245DB080C57}">
      <dgm:prSet phldrT="[Текст]"/>
      <dgm:spPr/>
      <dgm:t>
        <a:bodyPr/>
        <a:lstStyle/>
        <a:p>
          <a:r>
            <a:rPr lang="ru-RU" dirty="0"/>
            <a:t>Шаги  3-4</a:t>
          </a:r>
        </a:p>
      </dgm:t>
    </dgm:pt>
    <dgm:pt modelId="{B56749B5-169A-461D-BAB2-3A062D9C56D8}" type="parTrans" cxnId="{2C9FBC3B-1773-40F0-99BC-39513B6678A1}">
      <dgm:prSet/>
      <dgm:spPr/>
      <dgm:t>
        <a:bodyPr/>
        <a:lstStyle/>
        <a:p>
          <a:endParaRPr lang="ru-RU"/>
        </a:p>
      </dgm:t>
    </dgm:pt>
    <dgm:pt modelId="{49DB8FF0-C012-4C1F-8F0A-1AAC81AF98E8}" type="sibTrans" cxnId="{2C9FBC3B-1773-40F0-99BC-39513B6678A1}">
      <dgm:prSet/>
      <dgm:spPr/>
      <dgm:t>
        <a:bodyPr/>
        <a:lstStyle/>
        <a:p>
          <a:endParaRPr lang="ru-RU"/>
        </a:p>
      </dgm:t>
    </dgm:pt>
    <dgm:pt modelId="{9F906A76-00BB-4A08-9518-5D5BD2DCCA4B}">
      <dgm:prSet phldrT="[Текст]"/>
      <dgm:spPr/>
      <dgm:t>
        <a:bodyPr/>
        <a:lstStyle/>
        <a:p>
          <a:r>
            <a:rPr lang="ru-RU" dirty="0"/>
            <a:t>забыть себя в любви</a:t>
          </a:r>
        </a:p>
      </dgm:t>
    </dgm:pt>
    <dgm:pt modelId="{2C45FC54-4329-419B-AD8C-A258E3967B13}" type="parTrans" cxnId="{188005E1-E042-4BFE-A5B8-93BA2EB42C97}">
      <dgm:prSet/>
      <dgm:spPr/>
      <dgm:t>
        <a:bodyPr/>
        <a:lstStyle/>
        <a:p>
          <a:endParaRPr lang="ru-RU"/>
        </a:p>
      </dgm:t>
    </dgm:pt>
    <dgm:pt modelId="{30529491-9BAE-42B8-84D8-FD3A6F708FAC}" type="sibTrans" cxnId="{188005E1-E042-4BFE-A5B8-93BA2EB42C97}">
      <dgm:prSet/>
      <dgm:spPr/>
      <dgm:t>
        <a:bodyPr/>
        <a:lstStyle/>
        <a:p>
          <a:endParaRPr lang="ru-RU"/>
        </a:p>
      </dgm:t>
    </dgm:pt>
    <dgm:pt modelId="{28FFF676-60F9-4D43-BA0A-480E1ED2AA63}">
      <dgm:prSet phldrT="[Текст]"/>
      <dgm:spPr/>
      <dgm:t>
        <a:bodyPr/>
        <a:lstStyle/>
        <a:p>
          <a:r>
            <a:rPr lang="ru-RU" dirty="0"/>
            <a:t>верить</a:t>
          </a:r>
        </a:p>
      </dgm:t>
    </dgm:pt>
    <dgm:pt modelId="{2C663145-0AF4-4016-9576-6D44F38B90C8}" type="parTrans" cxnId="{C74B74F9-F1D8-4845-AC3B-73208618421B}">
      <dgm:prSet/>
      <dgm:spPr/>
      <dgm:t>
        <a:bodyPr/>
        <a:lstStyle/>
        <a:p>
          <a:endParaRPr lang="ru-RU"/>
        </a:p>
      </dgm:t>
    </dgm:pt>
    <dgm:pt modelId="{E5059DB4-9D9F-48E6-8B0B-916965EB5FBD}" type="sibTrans" cxnId="{C74B74F9-F1D8-4845-AC3B-73208618421B}">
      <dgm:prSet/>
      <dgm:spPr/>
      <dgm:t>
        <a:bodyPr/>
        <a:lstStyle/>
        <a:p>
          <a:endParaRPr lang="ru-RU"/>
        </a:p>
      </dgm:t>
    </dgm:pt>
    <dgm:pt modelId="{386D2051-2808-4913-A858-4892295BE1CE}">
      <dgm:prSet phldrT="[Текст]"/>
      <dgm:spPr/>
      <dgm:t>
        <a:bodyPr/>
        <a:lstStyle/>
        <a:p>
          <a:r>
            <a:rPr lang="ru-RU" dirty="0"/>
            <a:t>Шаг 5</a:t>
          </a:r>
        </a:p>
      </dgm:t>
    </dgm:pt>
    <dgm:pt modelId="{6036F226-4E8A-4BFB-84EF-1B8A51A14100}" type="sibTrans" cxnId="{B7AC908A-A0BD-4A92-9B52-0DD8A163902F}">
      <dgm:prSet/>
      <dgm:spPr/>
      <dgm:t>
        <a:bodyPr/>
        <a:lstStyle/>
        <a:p>
          <a:endParaRPr lang="ru-RU"/>
        </a:p>
      </dgm:t>
    </dgm:pt>
    <dgm:pt modelId="{0653432E-6E78-43EA-9440-8DA8A39D5AD4}" type="parTrans" cxnId="{B7AC908A-A0BD-4A92-9B52-0DD8A163902F}">
      <dgm:prSet/>
      <dgm:spPr/>
      <dgm:t>
        <a:bodyPr/>
        <a:lstStyle/>
        <a:p>
          <a:endParaRPr lang="ru-RU"/>
        </a:p>
      </dgm:t>
    </dgm:pt>
    <dgm:pt modelId="{664A3D9F-F66A-48E1-AE7A-BB8DF62F0915}">
      <dgm:prSet phldrT="[Текст]"/>
      <dgm:spPr/>
      <dgm:t>
        <a:bodyPr/>
        <a:lstStyle/>
        <a:p>
          <a:r>
            <a:rPr lang="ru-RU" dirty="0"/>
            <a:t>быть собой</a:t>
          </a:r>
        </a:p>
      </dgm:t>
    </dgm:pt>
    <dgm:pt modelId="{3EECC6F3-E332-47C7-870A-2D739660414D}" type="sibTrans" cxnId="{7647D768-CD34-4A5F-AB43-A90217B3EB3E}">
      <dgm:prSet/>
      <dgm:spPr/>
      <dgm:t>
        <a:bodyPr/>
        <a:lstStyle/>
        <a:p>
          <a:endParaRPr lang="ru-RU"/>
        </a:p>
      </dgm:t>
    </dgm:pt>
    <dgm:pt modelId="{6726D924-3D99-46AE-AB95-FC3A11E42B54}" type="parTrans" cxnId="{7647D768-CD34-4A5F-AB43-A90217B3EB3E}">
      <dgm:prSet/>
      <dgm:spPr/>
      <dgm:t>
        <a:bodyPr/>
        <a:lstStyle/>
        <a:p>
          <a:endParaRPr lang="ru-RU"/>
        </a:p>
      </dgm:t>
    </dgm:pt>
    <dgm:pt modelId="{C268A11B-7692-489F-8561-F3A16F86B016}">
      <dgm:prSet phldrT="[Текст]"/>
      <dgm:spPr/>
      <dgm:t>
        <a:bodyPr/>
        <a:lstStyle/>
        <a:p>
          <a:r>
            <a:rPr lang="ru-RU" dirty="0"/>
            <a:t>Принадлежать</a:t>
          </a:r>
        </a:p>
      </dgm:t>
    </dgm:pt>
    <dgm:pt modelId="{54B7DCB1-29AE-4114-BC1E-EEDF224E927E}" type="sibTrans" cxnId="{720A5C59-1420-4221-ACC1-F024A52825E3}">
      <dgm:prSet/>
      <dgm:spPr/>
      <dgm:t>
        <a:bodyPr/>
        <a:lstStyle/>
        <a:p>
          <a:endParaRPr lang="ru-RU"/>
        </a:p>
      </dgm:t>
    </dgm:pt>
    <dgm:pt modelId="{CA1EE852-C7F1-42B8-9D03-C9DCB9804F2B}" type="parTrans" cxnId="{720A5C59-1420-4221-ACC1-F024A52825E3}">
      <dgm:prSet/>
      <dgm:spPr/>
      <dgm:t>
        <a:bodyPr/>
        <a:lstStyle/>
        <a:p>
          <a:endParaRPr lang="ru-RU"/>
        </a:p>
      </dgm:t>
    </dgm:pt>
    <dgm:pt modelId="{D4CF59A3-096B-4D21-9DA3-763D4D711394}">
      <dgm:prSet phldrT="[Текст]"/>
      <dgm:spPr/>
      <dgm:t>
        <a:bodyPr/>
        <a:lstStyle/>
        <a:p>
          <a:r>
            <a:rPr lang="ru-RU" dirty="0"/>
            <a:t>Шаги 1-2</a:t>
          </a:r>
        </a:p>
      </dgm:t>
    </dgm:pt>
    <dgm:pt modelId="{BC7015BB-5509-476C-8CF6-A7BF602471E0}" type="sibTrans" cxnId="{B1163C29-7448-452D-A741-04D002B01258}">
      <dgm:prSet/>
      <dgm:spPr/>
      <dgm:t>
        <a:bodyPr/>
        <a:lstStyle/>
        <a:p>
          <a:endParaRPr lang="ru-RU"/>
        </a:p>
      </dgm:t>
    </dgm:pt>
    <dgm:pt modelId="{78C8A0C5-0C86-4CCD-B8BB-04D2CE2E33F8}" type="parTrans" cxnId="{B1163C29-7448-452D-A741-04D002B01258}">
      <dgm:prSet/>
      <dgm:spPr/>
      <dgm:t>
        <a:bodyPr/>
        <a:lstStyle/>
        <a:p>
          <a:endParaRPr lang="ru-RU"/>
        </a:p>
      </dgm:t>
    </dgm:pt>
    <dgm:pt modelId="{E725325F-6C07-4C75-83D0-ADE6E9188FAB}" type="pres">
      <dgm:prSet presAssocID="{690E713B-757F-43D9-9DDE-BDAF754C3A1D}" presName="Name0" presStyleCnt="0">
        <dgm:presLayoutVars>
          <dgm:dir/>
          <dgm:animLvl val="lvl"/>
          <dgm:resizeHandles val="exact"/>
        </dgm:presLayoutVars>
      </dgm:prSet>
      <dgm:spPr/>
    </dgm:pt>
    <dgm:pt modelId="{438DA5D6-C728-4534-847F-7CE1D8A0EFE8}" type="pres">
      <dgm:prSet presAssocID="{386D2051-2808-4913-A858-4892295BE1CE}" presName="boxAndChildren" presStyleCnt="0"/>
      <dgm:spPr/>
    </dgm:pt>
    <dgm:pt modelId="{01B9890F-F819-48E0-BD0A-74AB541EC5CB}" type="pres">
      <dgm:prSet presAssocID="{386D2051-2808-4913-A858-4892295BE1CE}" presName="parentTextBox" presStyleLbl="node1" presStyleIdx="0" presStyleCnt="3"/>
      <dgm:spPr/>
    </dgm:pt>
    <dgm:pt modelId="{3145CCB6-7F07-44E1-8A00-9E168266F3BC}" type="pres">
      <dgm:prSet presAssocID="{386D2051-2808-4913-A858-4892295BE1CE}" presName="entireBox" presStyleLbl="node1" presStyleIdx="0" presStyleCnt="3"/>
      <dgm:spPr/>
    </dgm:pt>
    <dgm:pt modelId="{C83D4D0F-13C1-4082-AB5D-9BB8AB58544A}" type="pres">
      <dgm:prSet presAssocID="{386D2051-2808-4913-A858-4892295BE1CE}" presName="descendantBox" presStyleCnt="0"/>
      <dgm:spPr/>
    </dgm:pt>
    <dgm:pt modelId="{E8440EB0-AD68-47BD-9442-599A860FF7BD}" type="pres">
      <dgm:prSet presAssocID="{C268A11B-7692-489F-8561-F3A16F86B016}" presName="childTextBox" presStyleLbl="fgAccFollowNode1" presStyleIdx="0" presStyleCnt="5">
        <dgm:presLayoutVars>
          <dgm:bulletEnabled val="1"/>
        </dgm:presLayoutVars>
      </dgm:prSet>
      <dgm:spPr/>
    </dgm:pt>
    <dgm:pt modelId="{F201E1E0-82F3-45C5-9EAD-2BDDD66D4277}" type="pres">
      <dgm:prSet presAssocID="{49DB8FF0-C012-4C1F-8F0A-1AAC81AF98E8}" presName="sp" presStyleCnt="0"/>
      <dgm:spPr/>
    </dgm:pt>
    <dgm:pt modelId="{2A8CBCB9-2924-4B4E-BB71-92902370C03D}" type="pres">
      <dgm:prSet presAssocID="{813FE14D-02C3-44A7-982A-5245DB080C57}" presName="arrowAndChildren" presStyleCnt="0"/>
      <dgm:spPr/>
    </dgm:pt>
    <dgm:pt modelId="{9088E648-EC54-4EDD-9A7A-9012E90CF476}" type="pres">
      <dgm:prSet presAssocID="{813FE14D-02C3-44A7-982A-5245DB080C57}" presName="parentTextArrow" presStyleLbl="node1" presStyleIdx="0" presStyleCnt="3"/>
      <dgm:spPr/>
    </dgm:pt>
    <dgm:pt modelId="{D9D03473-DB8E-4EC0-A28B-83A977BF44D1}" type="pres">
      <dgm:prSet presAssocID="{813FE14D-02C3-44A7-982A-5245DB080C57}" presName="arrow" presStyleLbl="node1" presStyleIdx="1" presStyleCnt="3"/>
      <dgm:spPr/>
    </dgm:pt>
    <dgm:pt modelId="{223ED075-0280-4987-9EC0-043BBBD97904}" type="pres">
      <dgm:prSet presAssocID="{813FE14D-02C3-44A7-982A-5245DB080C57}" presName="descendantArrow" presStyleCnt="0"/>
      <dgm:spPr/>
    </dgm:pt>
    <dgm:pt modelId="{3B2F23B6-5B9E-4E21-B96D-1DE9249C1931}" type="pres">
      <dgm:prSet presAssocID="{9F906A76-00BB-4A08-9518-5D5BD2DCCA4B}" presName="childTextArrow" presStyleLbl="fgAccFollowNode1" presStyleIdx="1" presStyleCnt="5">
        <dgm:presLayoutVars>
          <dgm:bulletEnabled val="1"/>
        </dgm:presLayoutVars>
      </dgm:prSet>
      <dgm:spPr/>
    </dgm:pt>
    <dgm:pt modelId="{55FEEB8B-FE58-4D8F-92A7-5153AE2C48DD}" type="pres">
      <dgm:prSet presAssocID="{28FFF676-60F9-4D43-BA0A-480E1ED2AA63}" presName="childTextArrow" presStyleLbl="fgAccFollowNode1" presStyleIdx="2" presStyleCnt="5">
        <dgm:presLayoutVars>
          <dgm:bulletEnabled val="1"/>
        </dgm:presLayoutVars>
      </dgm:prSet>
      <dgm:spPr/>
    </dgm:pt>
    <dgm:pt modelId="{50AE7B04-B532-4ED7-ACCB-636DF259BE98}" type="pres">
      <dgm:prSet presAssocID="{BC7015BB-5509-476C-8CF6-A7BF602471E0}" presName="sp" presStyleCnt="0"/>
      <dgm:spPr/>
    </dgm:pt>
    <dgm:pt modelId="{22F1733B-063C-4EC3-8E7B-B812FDDF60B4}" type="pres">
      <dgm:prSet presAssocID="{D4CF59A3-096B-4D21-9DA3-763D4D711394}" presName="arrowAndChildren" presStyleCnt="0"/>
      <dgm:spPr/>
    </dgm:pt>
    <dgm:pt modelId="{04223827-5C10-43C7-84A1-D5386345A4D8}" type="pres">
      <dgm:prSet presAssocID="{D4CF59A3-096B-4D21-9DA3-763D4D711394}" presName="parentTextArrow" presStyleLbl="node1" presStyleIdx="1" presStyleCnt="3"/>
      <dgm:spPr/>
    </dgm:pt>
    <dgm:pt modelId="{6414B7DE-D8A8-4E7D-AC32-28179C01893F}" type="pres">
      <dgm:prSet presAssocID="{D4CF59A3-096B-4D21-9DA3-763D4D711394}" presName="arrow" presStyleLbl="node1" presStyleIdx="2" presStyleCnt="3"/>
      <dgm:spPr/>
    </dgm:pt>
    <dgm:pt modelId="{20FDF917-6CA4-4162-823D-4531BCC27DB1}" type="pres">
      <dgm:prSet presAssocID="{D4CF59A3-096B-4D21-9DA3-763D4D711394}" presName="descendantArrow" presStyleCnt="0"/>
      <dgm:spPr/>
    </dgm:pt>
    <dgm:pt modelId="{44014319-AAD2-4E28-882A-11A0170C4E7E}" type="pres">
      <dgm:prSet presAssocID="{3E6DA0FA-12AF-4CBF-A3B1-B2543C63ABCF}" presName="childTextArrow" presStyleLbl="fgAccFollowNode1" presStyleIdx="3" presStyleCnt="5">
        <dgm:presLayoutVars>
          <dgm:bulletEnabled val="1"/>
        </dgm:presLayoutVars>
      </dgm:prSet>
      <dgm:spPr/>
    </dgm:pt>
    <dgm:pt modelId="{63A40F9D-218F-48BF-9ADE-D379EE2BA2EC}" type="pres">
      <dgm:prSet presAssocID="{664A3D9F-F66A-48E1-AE7A-BB8DF62F0915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7838091E-F9E8-43EB-8BC7-728ECEF674C6}" type="presOf" srcId="{813FE14D-02C3-44A7-982A-5245DB080C57}" destId="{9088E648-EC54-4EDD-9A7A-9012E90CF476}" srcOrd="0" destOrd="0" presId="urn:microsoft.com/office/officeart/2005/8/layout/process4"/>
    <dgm:cxn modelId="{B1163C29-7448-452D-A741-04D002B01258}" srcId="{690E713B-757F-43D9-9DDE-BDAF754C3A1D}" destId="{D4CF59A3-096B-4D21-9DA3-763D4D711394}" srcOrd="0" destOrd="0" parTransId="{78C8A0C5-0C86-4CCD-B8BB-04D2CE2E33F8}" sibTransId="{BC7015BB-5509-476C-8CF6-A7BF602471E0}"/>
    <dgm:cxn modelId="{2850B72A-7EFD-472C-9E8E-AE55B37231F7}" type="presOf" srcId="{D4CF59A3-096B-4D21-9DA3-763D4D711394}" destId="{04223827-5C10-43C7-84A1-D5386345A4D8}" srcOrd="0" destOrd="0" presId="urn:microsoft.com/office/officeart/2005/8/layout/process4"/>
    <dgm:cxn modelId="{2C9FBC3B-1773-40F0-99BC-39513B6678A1}" srcId="{690E713B-757F-43D9-9DDE-BDAF754C3A1D}" destId="{813FE14D-02C3-44A7-982A-5245DB080C57}" srcOrd="1" destOrd="0" parTransId="{B56749B5-169A-461D-BAB2-3A062D9C56D8}" sibTransId="{49DB8FF0-C012-4C1F-8F0A-1AAC81AF98E8}"/>
    <dgm:cxn modelId="{F805335F-A82C-41C6-9CC6-09C362DA5B71}" type="presOf" srcId="{690E713B-757F-43D9-9DDE-BDAF754C3A1D}" destId="{E725325F-6C07-4C75-83D0-ADE6E9188FAB}" srcOrd="0" destOrd="0" presId="urn:microsoft.com/office/officeart/2005/8/layout/process4"/>
    <dgm:cxn modelId="{10762342-3CB7-433D-AEEB-38988DE6025F}" type="presOf" srcId="{D4CF59A3-096B-4D21-9DA3-763D4D711394}" destId="{6414B7DE-D8A8-4E7D-AC32-28179C01893F}" srcOrd="1" destOrd="0" presId="urn:microsoft.com/office/officeart/2005/8/layout/process4"/>
    <dgm:cxn modelId="{48F54548-2585-466F-A2E3-B81C5CD563DB}" srcId="{D4CF59A3-096B-4D21-9DA3-763D4D711394}" destId="{3E6DA0FA-12AF-4CBF-A3B1-B2543C63ABCF}" srcOrd="0" destOrd="0" parTransId="{5D53CE77-71AF-42DA-A49B-D31B5B7DE504}" sibTransId="{552B5A0A-67BD-4E9B-931A-8DB4B55C64C8}"/>
    <dgm:cxn modelId="{7647D768-CD34-4A5F-AB43-A90217B3EB3E}" srcId="{D4CF59A3-096B-4D21-9DA3-763D4D711394}" destId="{664A3D9F-F66A-48E1-AE7A-BB8DF62F0915}" srcOrd="1" destOrd="0" parTransId="{6726D924-3D99-46AE-AB95-FC3A11E42B54}" sibTransId="{3EECC6F3-E332-47C7-870A-2D739660414D}"/>
    <dgm:cxn modelId="{67462C4B-8E15-45A2-8472-6E9C119BEB40}" type="presOf" srcId="{664A3D9F-F66A-48E1-AE7A-BB8DF62F0915}" destId="{63A40F9D-218F-48BF-9ADE-D379EE2BA2EC}" srcOrd="0" destOrd="0" presId="urn:microsoft.com/office/officeart/2005/8/layout/process4"/>
    <dgm:cxn modelId="{3F56A26B-14C9-4D75-993C-4777AA930F88}" type="presOf" srcId="{386D2051-2808-4913-A858-4892295BE1CE}" destId="{3145CCB6-7F07-44E1-8A00-9E168266F3BC}" srcOrd="1" destOrd="0" presId="urn:microsoft.com/office/officeart/2005/8/layout/process4"/>
    <dgm:cxn modelId="{720A5C59-1420-4221-ACC1-F024A52825E3}" srcId="{386D2051-2808-4913-A858-4892295BE1CE}" destId="{C268A11B-7692-489F-8561-F3A16F86B016}" srcOrd="0" destOrd="0" parTransId="{CA1EE852-C7F1-42B8-9D03-C9DCB9804F2B}" sibTransId="{54B7DCB1-29AE-4114-BC1E-EEDF224E927E}"/>
    <dgm:cxn modelId="{A5950A87-B092-4D51-A3D2-C4279A1AB0FF}" type="presOf" srcId="{28FFF676-60F9-4D43-BA0A-480E1ED2AA63}" destId="{55FEEB8B-FE58-4D8F-92A7-5153AE2C48DD}" srcOrd="0" destOrd="0" presId="urn:microsoft.com/office/officeart/2005/8/layout/process4"/>
    <dgm:cxn modelId="{B7AC908A-A0BD-4A92-9B52-0DD8A163902F}" srcId="{690E713B-757F-43D9-9DDE-BDAF754C3A1D}" destId="{386D2051-2808-4913-A858-4892295BE1CE}" srcOrd="2" destOrd="0" parTransId="{0653432E-6E78-43EA-9440-8DA8A39D5AD4}" sibTransId="{6036F226-4E8A-4BFB-84EF-1B8A51A14100}"/>
    <dgm:cxn modelId="{57778A91-9F7B-4578-9AC5-C1F77F950433}" type="presOf" srcId="{3E6DA0FA-12AF-4CBF-A3B1-B2543C63ABCF}" destId="{44014319-AAD2-4E28-882A-11A0170C4E7E}" srcOrd="0" destOrd="0" presId="urn:microsoft.com/office/officeart/2005/8/layout/process4"/>
    <dgm:cxn modelId="{7BAF2296-5CD4-4495-B4A8-04BEE96D4D3F}" type="presOf" srcId="{386D2051-2808-4913-A858-4892295BE1CE}" destId="{01B9890F-F819-48E0-BD0A-74AB541EC5CB}" srcOrd="0" destOrd="0" presId="urn:microsoft.com/office/officeart/2005/8/layout/process4"/>
    <dgm:cxn modelId="{188005E1-E042-4BFE-A5B8-93BA2EB42C97}" srcId="{813FE14D-02C3-44A7-982A-5245DB080C57}" destId="{9F906A76-00BB-4A08-9518-5D5BD2DCCA4B}" srcOrd="0" destOrd="0" parTransId="{2C45FC54-4329-419B-AD8C-A258E3967B13}" sibTransId="{30529491-9BAE-42B8-84D8-FD3A6F708FAC}"/>
    <dgm:cxn modelId="{9AE705EB-EFFF-4D02-B8C1-7BF508CEBFCE}" type="presOf" srcId="{C268A11B-7692-489F-8561-F3A16F86B016}" destId="{E8440EB0-AD68-47BD-9442-599A860FF7BD}" srcOrd="0" destOrd="0" presId="urn:microsoft.com/office/officeart/2005/8/layout/process4"/>
    <dgm:cxn modelId="{D53473F0-E75D-4497-AD7E-1C47235D15D0}" type="presOf" srcId="{9F906A76-00BB-4A08-9518-5D5BD2DCCA4B}" destId="{3B2F23B6-5B9E-4E21-B96D-1DE9249C1931}" srcOrd="0" destOrd="0" presId="urn:microsoft.com/office/officeart/2005/8/layout/process4"/>
    <dgm:cxn modelId="{956415F9-8B57-431D-A060-99CEDCE3057F}" type="presOf" srcId="{813FE14D-02C3-44A7-982A-5245DB080C57}" destId="{D9D03473-DB8E-4EC0-A28B-83A977BF44D1}" srcOrd="1" destOrd="0" presId="urn:microsoft.com/office/officeart/2005/8/layout/process4"/>
    <dgm:cxn modelId="{C74B74F9-F1D8-4845-AC3B-73208618421B}" srcId="{813FE14D-02C3-44A7-982A-5245DB080C57}" destId="{28FFF676-60F9-4D43-BA0A-480E1ED2AA63}" srcOrd="1" destOrd="0" parTransId="{2C663145-0AF4-4016-9576-6D44F38B90C8}" sibTransId="{E5059DB4-9D9F-48E6-8B0B-916965EB5FBD}"/>
    <dgm:cxn modelId="{4F92732C-B40D-4B0F-B8F2-0F0971B897F7}" type="presParOf" srcId="{E725325F-6C07-4C75-83D0-ADE6E9188FAB}" destId="{438DA5D6-C728-4534-847F-7CE1D8A0EFE8}" srcOrd="0" destOrd="0" presId="urn:microsoft.com/office/officeart/2005/8/layout/process4"/>
    <dgm:cxn modelId="{E23669C8-BB49-4157-B748-8A96E75014AA}" type="presParOf" srcId="{438DA5D6-C728-4534-847F-7CE1D8A0EFE8}" destId="{01B9890F-F819-48E0-BD0A-74AB541EC5CB}" srcOrd="0" destOrd="0" presId="urn:microsoft.com/office/officeart/2005/8/layout/process4"/>
    <dgm:cxn modelId="{7EDB6252-541F-4ABD-87E3-490DAF3203FE}" type="presParOf" srcId="{438DA5D6-C728-4534-847F-7CE1D8A0EFE8}" destId="{3145CCB6-7F07-44E1-8A00-9E168266F3BC}" srcOrd="1" destOrd="0" presId="urn:microsoft.com/office/officeart/2005/8/layout/process4"/>
    <dgm:cxn modelId="{B6F65D04-C78A-488C-9ABF-CBFE9DFBE679}" type="presParOf" srcId="{438DA5D6-C728-4534-847F-7CE1D8A0EFE8}" destId="{C83D4D0F-13C1-4082-AB5D-9BB8AB58544A}" srcOrd="2" destOrd="0" presId="urn:microsoft.com/office/officeart/2005/8/layout/process4"/>
    <dgm:cxn modelId="{8DA90A6D-F1A5-4446-965F-DA9BB24A792A}" type="presParOf" srcId="{C83D4D0F-13C1-4082-AB5D-9BB8AB58544A}" destId="{E8440EB0-AD68-47BD-9442-599A860FF7BD}" srcOrd="0" destOrd="0" presId="urn:microsoft.com/office/officeart/2005/8/layout/process4"/>
    <dgm:cxn modelId="{43C9AB28-4FC2-4398-86A8-4EDEAF98F7E9}" type="presParOf" srcId="{E725325F-6C07-4C75-83D0-ADE6E9188FAB}" destId="{F201E1E0-82F3-45C5-9EAD-2BDDD66D4277}" srcOrd="1" destOrd="0" presId="urn:microsoft.com/office/officeart/2005/8/layout/process4"/>
    <dgm:cxn modelId="{4FEE5B55-2AF3-4FE7-8E66-82F4563A35B4}" type="presParOf" srcId="{E725325F-6C07-4C75-83D0-ADE6E9188FAB}" destId="{2A8CBCB9-2924-4B4E-BB71-92902370C03D}" srcOrd="2" destOrd="0" presId="urn:microsoft.com/office/officeart/2005/8/layout/process4"/>
    <dgm:cxn modelId="{86301856-A81D-4F48-AA6C-E7F13264CDD2}" type="presParOf" srcId="{2A8CBCB9-2924-4B4E-BB71-92902370C03D}" destId="{9088E648-EC54-4EDD-9A7A-9012E90CF476}" srcOrd="0" destOrd="0" presId="urn:microsoft.com/office/officeart/2005/8/layout/process4"/>
    <dgm:cxn modelId="{6D035937-9557-41FA-A913-DC0A68B65D15}" type="presParOf" srcId="{2A8CBCB9-2924-4B4E-BB71-92902370C03D}" destId="{D9D03473-DB8E-4EC0-A28B-83A977BF44D1}" srcOrd="1" destOrd="0" presId="urn:microsoft.com/office/officeart/2005/8/layout/process4"/>
    <dgm:cxn modelId="{0C6B2B0A-1332-41AE-B7B3-D6F9DB22F705}" type="presParOf" srcId="{2A8CBCB9-2924-4B4E-BB71-92902370C03D}" destId="{223ED075-0280-4987-9EC0-043BBBD97904}" srcOrd="2" destOrd="0" presId="urn:microsoft.com/office/officeart/2005/8/layout/process4"/>
    <dgm:cxn modelId="{02B49E82-1872-45A4-9ACA-9F9C3E23B7DD}" type="presParOf" srcId="{223ED075-0280-4987-9EC0-043BBBD97904}" destId="{3B2F23B6-5B9E-4E21-B96D-1DE9249C1931}" srcOrd="0" destOrd="0" presId="urn:microsoft.com/office/officeart/2005/8/layout/process4"/>
    <dgm:cxn modelId="{3C9E01B3-3B20-4EFA-BD05-FC7E913F9024}" type="presParOf" srcId="{223ED075-0280-4987-9EC0-043BBBD97904}" destId="{55FEEB8B-FE58-4D8F-92A7-5153AE2C48DD}" srcOrd="1" destOrd="0" presId="urn:microsoft.com/office/officeart/2005/8/layout/process4"/>
    <dgm:cxn modelId="{9D71CC9F-641F-4A35-9797-C582F84D0E56}" type="presParOf" srcId="{E725325F-6C07-4C75-83D0-ADE6E9188FAB}" destId="{50AE7B04-B532-4ED7-ACCB-636DF259BE98}" srcOrd="3" destOrd="0" presId="urn:microsoft.com/office/officeart/2005/8/layout/process4"/>
    <dgm:cxn modelId="{8C849E38-5419-4B14-B9C8-E14F0103F95E}" type="presParOf" srcId="{E725325F-6C07-4C75-83D0-ADE6E9188FAB}" destId="{22F1733B-063C-4EC3-8E7B-B812FDDF60B4}" srcOrd="4" destOrd="0" presId="urn:microsoft.com/office/officeart/2005/8/layout/process4"/>
    <dgm:cxn modelId="{8C38968A-3B6A-4186-B6F5-C79003574ADA}" type="presParOf" srcId="{22F1733B-063C-4EC3-8E7B-B812FDDF60B4}" destId="{04223827-5C10-43C7-84A1-D5386345A4D8}" srcOrd="0" destOrd="0" presId="urn:microsoft.com/office/officeart/2005/8/layout/process4"/>
    <dgm:cxn modelId="{7EDA5AE4-03FD-4C40-B7EF-D13BBBC355C0}" type="presParOf" srcId="{22F1733B-063C-4EC3-8E7B-B812FDDF60B4}" destId="{6414B7DE-D8A8-4E7D-AC32-28179C01893F}" srcOrd="1" destOrd="0" presId="urn:microsoft.com/office/officeart/2005/8/layout/process4"/>
    <dgm:cxn modelId="{51F4C2E0-B798-44CD-B667-1DFFBEED5DFF}" type="presParOf" srcId="{22F1733B-063C-4EC3-8E7B-B812FDDF60B4}" destId="{20FDF917-6CA4-4162-823D-4531BCC27DB1}" srcOrd="2" destOrd="0" presId="urn:microsoft.com/office/officeart/2005/8/layout/process4"/>
    <dgm:cxn modelId="{FA928AAE-1F7E-41D4-8EDA-72D16D81ACF4}" type="presParOf" srcId="{20FDF917-6CA4-4162-823D-4531BCC27DB1}" destId="{44014319-AAD2-4E28-882A-11A0170C4E7E}" srcOrd="0" destOrd="0" presId="urn:microsoft.com/office/officeart/2005/8/layout/process4"/>
    <dgm:cxn modelId="{BB301447-5B31-4FA5-AF8B-F4485AC2BFE1}" type="presParOf" srcId="{20FDF917-6CA4-4162-823D-4531BCC27DB1}" destId="{63A40F9D-218F-48BF-9ADE-D379EE2BA2E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BD9206-2745-479C-A390-F242F6F134F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31BDD82-ED31-422A-8B65-A0EEE4F5C37D}">
      <dgm:prSet phldrT="[Текст]" custT="1"/>
      <dgm:spPr/>
      <dgm:t>
        <a:bodyPr/>
        <a:lstStyle/>
        <a:p>
          <a:r>
            <a:rPr lang="ru-RU" sz="1800" b="1" i="1" dirty="0"/>
            <a:t>«почему»/</a:t>
          </a:r>
        </a:p>
        <a:p>
          <a:r>
            <a:rPr lang="ru-RU" sz="1800" b="1" i="1" dirty="0"/>
            <a:t>система убеждений</a:t>
          </a:r>
          <a:endParaRPr lang="ru-RU" sz="1800" dirty="0"/>
        </a:p>
      </dgm:t>
    </dgm:pt>
    <dgm:pt modelId="{DC35FA3A-9E8E-4A65-8062-433B70688B5A}" type="parTrans" cxnId="{FA3C8F1D-4786-4394-B07E-19E487D5AA92}">
      <dgm:prSet/>
      <dgm:spPr/>
      <dgm:t>
        <a:bodyPr/>
        <a:lstStyle/>
        <a:p>
          <a:endParaRPr lang="ru-RU"/>
        </a:p>
      </dgm:t>
    </dgm:pt>
    <dgm:pt modelId="{4EBD60D0-5AFD-472F-A163-D6485D54F544}" type="sibTrans" cxnId="{FA3C8F1D-4786-4394-B07E-19E487D5AA92}">
      <dgm:prSet/>
      <dgm:spPr/>
      <dgm:t>
        <a:bodyPr/>
        <a:lstStyle/>
        <a:p>
          <a:endParaRPr lang="ru-RU"/>
        </a:p>
      </dgm:t>
    </dgm:pt>
    <dgm:pt modelId="{ABB89DA8-7ADF-47A5-A037-3D5641F52096}">
      <dgm:prSet phldrT="[Текст]" custT="1"/>
      <dgm:spPr/>
      <dgm:t>
        <a:bodyPr/>
        <a:lstStyle/>
        <a:p>
          <a:r>
            <a:rPr lang="ru-RU" sz="1600" dirty="0"/>
            <a:t>«</a:t>
          </a:r>
          <a:r>
            <a:rPr lang="ru-RU" sz="1600" b="1" i="1" dirty="0"/>
            <a:t>что»/</a:t>
          </a:r>
        </a:p>
        <a:p>
          <a:r>
            <a:rPr lang="ru-RU" sz="1800" b="1" i="1" dirty="0"/>
            <a:t>способности</a:t>
          </a:r>
          <a:endParaRPr lang="ru-RU" sz="1800" dirty="0"/>
        </a:p>
      </dgm:t>
    </dgm:pt>
    <dgm:pt modelId="{01DAFD16-2D65-494C-8015-F813DE7995B0}" type="parTrans" cxnId="{1DC731C8-2F6A-4412-AF75-233AC786AD51}">
      <dgm:prSet/>
      <dgm:spPr/>
      <dgm:t>
        <a:bodyPr/>
        <a:lstStyle/>
        <a:p>
          <a:endParaRPr lang="ru-RU"/>
        </a:p>
      </dgm:t>
    </dgm:pt>
    <dgm:pt modelId="{16B00C47-3865-43CD-8949-8ED52A298A3F}" type="sibTrans" cxnId="{1DC731C8-2F6A-4412-AF75-233AC786AD51}">
      <dgm:prSet/>
      <dgm:spPr/>
      <dgm:t>
        <a:bodyPr/>
        <a:lstStyle/>
        <a:p>
          <a:endParaRPr lang="ru-RU"/>
        </a:p>
      </dgm:t>
    </dgm:pt>
    <dgm:pt modelId="{5931035A-ABF2-4F6E-B6DF-E870C77D4DBA}">
      <dgm:prSet phldrT="[Текст]" custT="1"/>
      <dgm:spPr/>
      <dgm:t>
        <a:bodyPr/>
        <a:lstStyle/>
        <a:p>
          <a:r>
            <a:rPr lang="ru-RU" sz="1600" b="1" i="1" dirty="0"/>
            <a:t>«где»/</a:t>
          </a:r>
        </a:p>
        <a:p>
          <a:r>
            <a:rPr lang="ru-RU" sz="1600" b="1" i="1" dirty="0"/>
            <a:t>место реализации своей жизни</a:t>
          </a:r>
          <a:endParaRPr lang="ru-RU" sz="1600" dirty="0"/>
        </a:p>
      </dgm:t>
    </dgm:pt>
    <dgm:pt modelId="{ED0F1B03-66D8-47AA-9424-B345691B146A}" type="parTrans" cxnId="{E63E7757-174A-4081-A390-FB77F316BB3D}">
      <dgm:prSet/>
      <dgm:spPr/>
      <dgm:t>
        <a:bodyPr/>
        <a:lstStyle/>
        <a:p>
          <a:endParaRPr lang="ru-RU"/>
        </a:p>
      </dgm:t>
    </dgm:pt>
    <dgm:pt modelId="{1034C831-4F9C-4135-93B5-92A1237B62D9}" type="sibTrans" cxnId="{E63E7757-174A-4081-A390-FB77F316BB3D}">
      <dgm:prSet/>
      <dgm:spPr/>
      <dgm:t>
        <a:bodyPr/>
        <a:lstStyle/>
        <a:p>
          <a:endParaRPr lang="ru-RU"/>
        </a:p>
      </dgm:t>
    </dgm:pt>
    <dgm:pt modelId="{B880754D-B4C3-4AE1-83FF-F21F80138C74}">
      <dgm:prSet phldrT="[Текст]" custT="1"/>
      <dgm:spPr/>
      <dgm:t>
        <a:bodyPr/>
        <a:lstStyle/>
        <a:p>
          <a:r>
            <a:rPr lang="ru-RU" sz="1800" dirty="0"/>
            <a:t>«</a:t>
          </a:r>
          <a:r>
            <a:rPr lang="ru-RU" sz="1800" b="1" i="1" dirty="0"/>
            <a:t>с кем»/</a:t>
          </a:r>
        </a:p>
        <a:p>
          <a:r>
            <a:rPr lang="ru-RU" sz="1800" b="1" i="1" dirty="0"/>
            <a:t>общение</a:t>
          </a:r>
          <a:r>
            <a:rPr lang="ru-RU" sz="1800" dirty="0"/>
            <a:t> </a:t>
          </a:r>
        </a:p>
      </dgm:t>
    </dgm:pt>
    <dgm:pt modelId="{441C2168-41D1-40C9-B01E-8CC2FCB6FF92}" type="parTrans" cxnId="{847F0B8D-71FA-468E-B862-E18167BB6388}">
      <dgm:prSet/>
      <dgm:spPr/>
      <dgm:t>
        <a:bodyPr/>
        <a:lstStyle/>
        <a:p>
          <a:endParaRPr lang="ru-RU"/>
        </a:p>
      </dgm:t>
    </dgm:pt>
    <dgm:pt modelId="{5D595801-41DD-4526-985A-72E667FDDB5F}" type="sibTrans" cxnId="{847F0B8D-71FA-468E-B862-E18167BB6388}">
      <dgm:prSet/>
      <dgm:spPr/>
      <dgm:t>
        <a:bodyPr/>
        <a:lstStyle/>
        <a:p>
          <a:endParaRPr lang="ru-RU"/>
        </a:p>
      </dgm:t>
    </dgm:pt>
    <dgm:pt modelId="{B49595D9-5D01-47F5-8897-839E81D08136}" type="pres">
      <dgm:prSet presAssocID="{53BD9206-2745-479C-A390-F242F6F134F2}" presName="compositeShape" presStyleCnt="0">
        <dgm:presLayoutVars>
          <dgm:chMax val="7"/>
          <dgm:dir/>
          <dgm:resizeHandles val="exact"/>
        </dgm:presLayoutVars>
      </dgm:prSet>
      <dgm:spPr/>
    </dgm:pt>
    <dgm:pt modelId="{E9D97E17-13A3-4D94-9F69-83E184C65A0D}" type="pres">
      <dgm:prSet presAssocID="{731BDD82-ED31-422A-8B65-A0EEE4F5C37D}" presName="circ1" presStyleLbl="vennNode1" presStyleIdx="0" presStyleCnt="4"/>
      <dgm:spPr/>
    </dgm:pt>
    <dgm:pt modelId="{E8DB2849-45FC-4F37-8222-532FFE4667E7}" type="pres">
      <dgm:prSet presAssocID="{731BDD82-ED31-422A-8B65-A0EEE4F5C3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39A058-E3FD-4288-8331-C56BC42E00E9}" type="pres">
      <dgm:prSet presAssocID="{ABB89DA8-7ADF-47A5-A037-3D5641F52096}" presName="circ2" presStyleLbl="vennNode1" presStyleIdx="1" presStyleCnt="4"/>
      <dgm:spPr/>
    </dgm:pt>
    <dgm:pt modelId="{8A00F64C-4740-4D95-89C5-B31B1E35DDB7}" type="pres">
      <dgm:prSet presAssocID="{ABB89DA8-7ADF-47A5-A037-3D5641F520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4D5E4D-4B25-405F-ACCB-2C05780E4AC6}" type="pres">
      <dgm:prSet presAssocID="{B880754D-B4C3-4AE1-83FF-F21F80138C74}" presName="circ3" presStyleLbl="vennNode1" presStyleIdx="2" presStyleCnt="4"/>
      <dgm:spPr/>
    </dgm:pt>
    <dgm:pt modelId="{98A80E02-926A-4687-91F7-AB9EA7E751E2}" type="pres">
      <dgm:prSet presAssocID="{B880754D-B4C3-4AE1-83FF-F21F80138C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B4F45D-6543-4A7F-BF89-5CA5DA48825D}" type="pres">
      <dgm:prSet presAssocID="{5931035A-ABF2-4F6E-B6DF-E870C77D4DBA}" presName="circ4" presStyleLbl="vennNode1" presStyleIdx="3" presStyleCnt="4"/>
      <dgm:spPr/>
    </dgm:pt>
    <dgm:pt modelId="{40F032DB-17ED-4FBC-AC13-BEA6493E709A}" type="pres">
      <dgm:prSet presAssocID="{5931035A-ABF2-4F6E-B6DF-E870C77D4DB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0D9451B-CA74-43F0-9C7F-7AA45B878140}" type="presOf" srcId="{ABB89DA8-7ADF-47A5-A037-3D5641F52096}" destId="{8A00F64C-4740-4D95-89C5-B31B1E35DDB7}" srcOrd="1" destOrd="0" presId="urn:microsoft.com/office/officeart/2005/8/layout/venn1"/>
    <dgm:cxn modelId="{FA3C8F1D-4786-4394-B07E-19E487D5AA92}" srcId="{53BD9206-2745-479C-A390-F242F6F134F2}" destId="{731BDD82-ED31-422A-8B65-A0EEE4F5C37D}" srcOrd="0" destOrd="0" parTransId="{DC35FA3A-9E8E-4A65-8062-433B70688B5A}" sibTransId="{4EBD60D0-5AFD-472F-A163-D6485D54F544}"/>
    <dgm:cxn modelId="{B8AA6756-7BAC-40DD-BB1C-5E75D9E7C893}" type="presOf" srcId="{731BDD82-ED31-422A-8B65-A0EEE4F5C37D}" destId="{E9D97E17-13A3-4D94-9F69-83E184C65A0D}" srcOrd="0" destOrd="0" presId="urn:microsoft.com/office/officeart/2005/8/layout/venn1"/>
    <dgm:cxn modelId="{E63E7757-174A-4081-A390-FB77F316BB3D}" srcId="{53BD9206-2745-479C-A390-F242F6F134F2}" destId="{5931035A-ABF2-4F6E-B6DF-E870C77D4DBA}" srcOrd="3" destOrd="0" parTransId="{ED0F1B03-66D8-47AA-9424-B345691B146A}" sibTransId="{1034C831-4F9C-4135-93B5-92A1237B62D9}"/>
    <dgm:cxn modelId="{0D441C87-3A86-4CB6-BD75-15331793C16C}" type="presOf" srcId="{5931035A-ABF2-4F6E-B6DF-E870C77D4DBA}" destId="{40F032DB-17ED-4FBC-AC13-BEA6493E709A}" srcOrd="1" destOrd="0" presId="urn:microsoft.com/office/officeart/2005/8/layout/venn1"/>
    <dgm:cxn modelId="{847F0B8D-71FA-468E-B862-E18167BB6388}" srcId="{53BD9206-2745-479C-A390-F242F6F134F2}" destId="{B880754D-B4C3-4AE1-83FF-F21F80138C74}" srcOrd="2" destOrd="0" parTransId="{441C2168-41D1-40C9-B01E-8CC2FCB6FF92}" sibTransId="{5D595801-41DD-4526-985A-72E667FDDB5F}"/>
    <dgm:cxn modelId="{4A595E90-AD3B-4D79-8CA6-817E121EA42C}" type="presOf" srcId="{ABB89DA8-7ADF-47A5-A037-3D5641F52096}" destId="{7C39A058-E3FD-4288-8331-C56BC42E00E9}" srcOrd="0" destOrd="0" presId="urn:microsoft.com/office/officeart/2005/8/layout/venn1"/>
    <dgm:cxn modelId="{1DC731C8-2F6A-4412-AF75-233AC786AD51}" srcId="{53BD9206-2745-479C-A390-F242F6F134F2}" destId="{ABB89DA8-7ADF-47A5-A037-3D5641F52096}" srcOrd="1" destOrd="0" parTransId="{01DAFD16-2D65-494C-8015-F813DE7995B0}" sibTransId="{16B00C47-3865-43CD-8949-8ED52A298A3F}"/>
    <dgm:cxn modelId="{B1D769DA-8852-4414-8F03-1965674D8975}" type="presOf" srcId="{731BDD82-ED31-422A-8B65-A0EEE4F5C37D}" destId="{E8DB2849-45FC-4F37-8222-532FFE4667E7}" srcOrd="1" destOrd="0" presId="urn:microsoft.com/office/officeart/2005/8/layout/venn1"/>
    <dgm:cxn modelId="{7B7F4DE2-A61F-4EA7-AF77-30E114CB09E4}" type="presOf" srcId="{B880754D-B4C3-4AE1-83FF-F21F80138C74}" destId="{4F4D5E4D-4B25-405F-ACCB-2C05780E4AC6}" srcOrd="0" destOrd="0" presId="urn:microsoft.com/office/officeart/2005/8/layout/venn1"/>
    <dgm:cxn modelId="{7D65F3E2-B5DC-4E0E-B1A3-A2E304C8E32A}" type="presOf" srcId="{B880754D-B4C3-4AE1-83FF-F21F80138C74}" destId="{98A80E02-926A-4687-91F7-AB9EA7E751E2}" srcOrd="1" destOrd="0" presId="urn:microsoft.com/office/officeart/2005/8/layout/venn1"/>
    <dgm:cxn modelId="{370562EE-8682-45EE-BD4B-E888D7C12E34}" type="presOf" srcId="{53BD9206-2745-479C-A390-F242F6F134F2}" destId="{B49595D9-5D01-47F5-8897-839E81D08136}" srcOrd="0" destOrd="0" presId="urn:microsoft.com/office/officeart/2005/8/layout/venn1"/>
    <dgm:cxn modelId="{4B13F6F8-ACB5-4434-83A5-F800E1124580}" type="presOf" srcId="{5931035A-ABF2-4F6E-B6DF-E870C77D4DBA}" destId="{B8B4F45D-6543-4A7F-BF89-5CA5DA48825D}" srcOrd="0" destOrd="0" presId="urn:microsoft.com/office/officeart/2005/8/layout/venn1"/>
    <dgm:cxn modelId="{847D10C8-AE0C-49CB-8CDE-F9024A8BDC9E}" type="presParOf" srcId="{B49595D9-5D01-47F5-8897-839E81D08136}" destId="{E9D97E17-13A3-4D94-9F69-83E184C65A0D}" srcOrd="0" destOrd="0" presId="urn:microsoft.com/office/officeart/2005/8/layout/venn1"/>
    <dgm:cxn modelId="{4782CF38-95A7-4CE2-B8A6-3A1E88EE1FA0}" type="presParOf" srcId="{B49595D9-5D01-47F5-8897-839E81D08136}" destId="{E8DB2849-45FC-4F37-8222-532FFE4667E7}" srcOrd="1" destOrd="0" presId="urn:microsoft.com/office/officeart/2005/8/layout/venn1"/>
    <dgm:cxn modelId="{E0F2EBEB-3714-403F-975F-1494529D6E07}" type="presParOf" srcId="{B49595D9-5D01-47F5-8897-839E81D08136}" destId="{7C39A058-E3FD-4288-8331-C56BC42E00E9}" srcOrd="2" destOrd="0" presId="urn:microsoft.com/office/officeart/2005/8/layout/venn1"/>
    <dgm:cxn modelId="{030C532B-1536-42D9-B259-EDE4CAAC153B}" type="presParOf" srcId="{B49595D9-5D01-47F5-8897-839E81D08136}" destId="{8A00F64C-4740-4D95-89C5-B31B1E35DDB7}" srcOrd="3" destOrd="0" presId="urn:microsoft.com/office/officeart/2005/8/layout/venn1"/>
    <dgm:cxn modelId="{120A8F7F-534F-4200-A61D-0D22E2F041CF}" type="presParOf" srcId="{B49595D9-5D01-47F5-8897-839E81D08136}" destId="{4F4D5E4D-4B25-405F-ACCB-2C05780E4AC6}" srcOrd="4" destOrd="0" presId="urn:microsoft.com/office/officeart/2005/8/layout/venn1"/>
    <dgm:cxn modelId="{A1D81082-8887-4F76-AEF7-5205E6B7613C}" type="presParOf" srcId="{B49595D9-5D01-47F5-8897-839E81D08136}" destId="{98A80E02-926A-4687-91F7-AB9EA7E751E2}" srcOrd="5" destOrd="0" presId="urn:microsoft.com/office/officeart/2005/8/layout/venn1"/>
    <dgm:cxn modelId="{9BDCC555-B775-4A48-8813-D8DD8D8FEC04}" type="presParOf" srcId="{B49595D9-5D01-47F5-8897-839E81D08136}" destId="{B8B4F45D-6543-4A7F-BF89-5CA5DA48825D}" srcOrd="6" destOrd="0" presId="urn:microsoft.com/office/officeart/2005/8/layout/venn1"/>
    <dgm:cxn modelId="{63325C24-9877-4290-B570-1351037DEBF4}" type="presParOf" srcId="{B49595D9-5D01-47F5-8897-839E81D08136}" destId="{40F032DB-17ED-4FBC-AC13-BEA6493E709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D14D4-9377-4B4E-B836-8BD5C7486727}">
      <dsp:nvSpPr>
        <dsp:cNvPr id="0" name=""/>
        <dsp:cNvSpPr/>
      </dsp:nvSpPr>
      <dsp:spPr>
        <a:xfrm rot="5400000">
          <a:off x="4540769" y="-1575855"/>
          <a:ext cx="2104946" cy="52566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отвечала за реализацию только одного жизненного Пути </a:t>
          </a:r>
          <a:endParaRPr lang="ru-RU" sz="2800" b="0" kern="1200" dirty="0"/>
        </a:p>
      </dsp:txBody>
      <dsp:txXfrm rot="-5400000">
        <a:off x="2964912" y="102757"/>
        <a:ext cx="5153907" cy="1899436"/>
      </dsp:txXfrm>
    </dsp:sp>
    <dsp:sp modelId="{84C17A69-9406-4416-9CA4-78995B1C2987}">
      <dsp:nvSpPr>
        <dsp:cNvPr id="0" name=""/>
        <dsp:cNvSpPr/>
      </dsp:nvSpPr>
      <dsp:spPr>
        <a:xfrm>
          <a:off x="4018" y="504579"/>
          <a:ext cx="2956872" cy="109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Кера</a:t>
          </a:r>
          <a:endParaRPr lang="ru-RU" sz="2500" kern="1200" dirty="0"/>
        </a:p>
      </dsp:txBody>
      <dsp:txXfrm>
        <a:off x="57592" y="558153"/>
        <a:ext cx="2849724" cy="990330"/>
      </dsp:txXfrm>
    </dsp:sp>
    <dsp:sp modelId="{A3C3E09C-4A1B-42EE-9D5D-0376C6F49FFE}">
      <dsp:nvSpPr>
        <dsp:cNvPr id="0" name=""/>
        <dsp:cNvSpPr/>
      </dsp:nvSpPr>
      <dsp:spPr>
        <a:xfrm rot="5400000">
          <a:off x="5000639" y="76490"/>
          <a:ext cx="1196120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некое ведущее и направляющее начало</a:t>
          </a:r>
          <a:endParaRPr lang="ru-RU" sz="3200" b="1" kern="1200" dirty="0"/>
        </a:p>
      </dsp:txBody>
      <dsp:txXfrm rot="-5400000">
        <a:off x="2967799" y="2167720"/>
        <a:ext cx="5203410" cy="1079340"/>
      </dsp:txXfrm>
    </dsp:sp>
    <dsp:sp modelId="{76402769-FC29-4A84-A350-8564E31D9A18}">
      <dsp:nvSpPr>
        <dsp:cNvPr id="0" name=""/>
        <dsp:cNvSpPr/>
      </dsp:nvSpPr>
      <dsp:spPr>
        <a:xfrm>
          <a:off x="4018" y="2209986"/>
          <a:ext cx="2959762" cy="109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Даймон</a:t>
          </a:r>
          <a:r>
            <a:rPr lang="ru-RU" sz="2500" kern="1200" dirty="0"/>
            <a:t>/Гений</a:t>
          </a:r>
        </a:p>
      </dsp:txBody>
      <dsp:txXfrm>
        <a:off x="57592" y="2263560"/>
        <a:ext cx="2852614" cy="990330"/>
      </dsp:txXfrm>
    </dsp:sp>
    <dsp:sp modelId="{172EDC43-86BB-41C0-A81C-AA211D8F9E14}">
      <dsp:nvSpPr>
        <dsp:cNvPr id="0" name=""/>
        <dsp:cNvSpPr/>
      </dsp:nvSpPr>
      <dsp:spPr>
        <a:xfrm rot="5400000">
          <a:off x="4792411" y="1583030"/>
          <a:ext cx="1604540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i="0" kern="1200" dirty="0"/>
            <a:t>оберегающая сущность </a:t>
          </a:r>
          <a:endParaRPr lang="ru-RU" sz="2800" kern="1200" dirty="0"/>
        </a:p>
      </dsp:txBody>
      <dsp:txXfrm rot="-5400000">
        <a:off x="2963782" y="3489987"/>
        <a:ext cx="5183473" cy="1447886"/>
      </dsp:txXfrm>
    </dsp:sp>
    <dsp:sp modelId="{F8DEF1D8-D1B0-445A-8C85-41C241B92991}">
      <dsp:nvSpPr>
        <dsp:cNvPr id="0" name=""/>
        <dsp:cNvSpPr/>
      </dsp:nvSpPr>
      <dsp:spPr>
        <a:xfrm>
          <a:off x="4018" y="3665191"/>
          <a:ext cx="2959762" cy="109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Ангел-Хранитель</a:t>
          </a:r>
        </a:p>
      </dsp:txBody>
      <dsp:txXfrm>
        <a:off x="57592" y="3718765"/>
        <a:ext cx="2852614" cy="990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51368-1A28-43BB-8F8C-B55334C2512C}">
      <dsp:nvSpPr>
        <dsp:cNvPr id="0" name=""/>
        <dsp:cNvSpPr/>
      </dsp:nvSpPr>
      <dsp:spPr>
        <a:xfrm>
          <a:off x="-47274" y="0"/>
          <a:ext cx="6649337" cy="37671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A0AA8-C35D-4D58-8E26-4D55212D600F}">
      <dsp:nvSpPr>
        <dsp:cNvPr id="0" name=""/>
        <dsp:cNvSpPr/>
      </dsp:nvSpPr>
      <dsp:spPr>
        <a:xfrm>
          <a:off x="1458240" y="357878"/>
          <a:ext cx="2056108" cy="14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единство сознания</a:t>
          </a:r>
          <a:endParaRPr lang="ru-RU" sz="2800" kern="1200" dirty="0"/>
        </a:p>
      </dsp:txBody>
      <dsp:txXfrm>
        <a:off x="1529960" y="429598"/>
        <a:ext cx="1912668" cy="1325743"/>
      </dsp:txXfrm>
    </dsp:sp>
    <dsp:sp modelId="{76402EE9-D002-4DDA-9D64-6CB9AFC4D5FC}">
      <dsp:nvSpPr>
        <dsp:cNvPr id="0" name=""/>
        <dsp:cNvSpPr/>
      </dsp:nvSpPr>
      <dsp:spPr>
        <a:xfrm>
          <a:off x="3333901" y="274964"/>
          <a:ext cx="1303357" cy="14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  <a:r>
            <a:rPr lang="ru-RU" sz="2000" i="1" kern="1200" dirty="0"/>
            <a:t>внутренняя свобода</a:t>
          </a:r>
          <a:endParaRPr lang="ru-RU" sz="2000" b="1" i="1" kern="1200" dirty="0"/>
        </a:p>
      </dsp:txBody>
      <dsp:txXfrm>
        <a:off x="3397526" y="338589"/>
        <a:ext cx="1176107" cy="1341933"/>
      </dsp:txXfrm>
    </dsp:sp>
    <dsp:sp modelId="{508D6E45-99A8-49EF-8AE8-3BD7C6086A76}">
      <dsp:nvSpPr>
        <dsp:cNvPr id="0" name=""/>
        <dsp:cNvSpPr/>
      </dsp:nvSpPr>
      <dsp:spPr>
        <a:xfrm>
          <a:off x="1270053" y="1940076"/>
          <a:ext cx="2432483" cy="14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Направленность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 на абсолютные ценности</a:t>
          </a:r>
          <a:endParaRPr lang="ru-RU" sz="2000" kern="1200" dirty="0">
            <a:solidFill>
              <a:srgbClr val="00B0F0"/>
            </a:solidFill>
          </a:endParaRPr>
        </a:p>
      </dsp:txBody>
      <dsp:txXfrm>
        <a:off x="1341773" y="2011796"/>
        <a:ext cx="2289043" cy="1325743"/>
      </dsp:txXfrm>
    </dsp:sp>
    <dsp:sp modelId="{59DE4772-681D-4B54-9738-407D3B30F922}">
      <dsp:nvSpPr>
        <dsp:cNvPr id="0" name=""/>
        <dsp:cNvSpPr/>
      </dsp:nvSpPr>
      <dsp:spPr>
        <a:xfrm>
          <a:off x="3333901" y="1711507"/>
          <a:ext cx="1392815" cy="1849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 err="1"/>
            <a:t>своеоб-разие</a:t>
          </a:r>
          <a:r>
            <a:rPr lang="ru-RU" sz="2000" i="1" kern="1200" dirty="0"/>
            <a:t> и незаменимость</a:t>
          </a:r>
          <a:endParaRPr lang="ru-RU" sz="2000" kern="1200" dirty="0"/>
        </a:p>
      </dsp:txBody>
      <dsp:txXfrm>
        <a:off x="3401893" y="1779499"/>
        <a:ext cx="1256831" cy="1713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5CCB6-7F07-44E1-8A00-9E168266F3BC}">
      <dsp:nvSpPr>
        <dsp:cNvPr id="0" name=""/>
        <dsp:cNvSpPr/>
      </dsp:nvSpPr>
      <dsp:spPr>
        <a:xfrm>
          <a:off x="0" y="4129903"/>
          <a:ext cx="4438650" cy="1355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Шаг 5</a:t>
          </a:r>
        </a:p>
      </dsp:txBody>
      <dsp:txXfrm>
        <a:off x="0" y="4129903"/>
        <a:ext cx="4438650" cy="731984"/>
      </dsp:txXfrm>
    </dsp:sp>
    <dsp:sp modelId="{E8440EB0-AD68-47BD-9442-599A860FF7BD}">
      <dsp:nvSpPr>
        <dsp:cNvPr id="0" name=""/>
        <dsp:cNvSpPr/>
      </dsp:nvSpPr>
      <dsp:spPr>
        <a:xfrm>
          <a:off x="0" y="4834777"/>
          <a:ext cx="4438650" cy="623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Принадлежать</a:t>
          </a:r>
        </a:p>
      </dsp:txBody>
      <dsp:txXfrm>
        <a:off x="0" y="4834777"/>
        <a:ext cx="4438650" cy="623542"/>
      </dsp:txXfrm>
    </dsp:sp>
    <dsp:sp modelId="{D9D03473-DB8E-4EC0-A28B-83A977BF44D1}">
      <dsp:nvSpPr>
        <dsp:cNvPr id="0" name=""/>
        <dsp:cNvSpPr/>
      </dsp:nvSpPr>
      <dsp:spPr>
        <a:xfrm rot="10800000">
          <a:off x="0" y="2065436"/>
          <a:ext cx="4438650" cy="20847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Шаги  3-4</a:t>
          </a:r>
        </a:p>
      </dsp:txBody>
      <dsp:txXfrm rot="-10800000">
        <a:off x="0" y="2065436"/>
        <a:ext cx="4438650" cy="731764"/>
      </dsp:txXfrm>
    </dsp:sp>
    <dsp:sp modelId="{3B2F23B6-5B9E-4E21-B96D-1DE9249C1931}">
      <dsp:nvSpPr>
        <dsp:cNvPr id="0" name=""/>
        <dsp:cNvSpPr/>
      </dsp:nvSpPr>
      <dsp:spPr>
        <a:xfrm>
          <a:off x="0" y="2797201"/>
          <a:ext cx="2219324" cy="623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забыть себя в любви</a:t>
          </a:r>
        </a:p>
      </dsp:txBody>
      <dsp:txXfrm>
        <a:off x="0" y="2797201"/>
        <a:ext cx="2219324" cy="623355"/>
      </dsp:txXfrm>
    </dsp:sp>
    <dsp:sp modelId="{55FEEB8B-FE58-4D8F-92A7-5153AE2C48DD}">
      <dsp:nvSpPr>
        <dsp:cNvPr id="0" name=""/>
        <dsp:cNvSpPr/>
      </dsp:nvSpPr>
      <dsp:spPr>
        <a:xfrm>
          <a:off x="2219325" y="2797201"/>
          <a:ext cx="2219324" cy="623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верить</a:t>
          </a:r>
        </a:p>
      </dsp:txBody>
      <dsp:txXfrm>
        <a:off x="2219325" y="2797201"/>
        <a:ext cx="2219324" cy="623355"/>
      </dsp:txXfrm>
    </dsp:sp>
    <dsp:sp modelId="{6414B7DE-D8A8-4E7D-AC32-28179C01893F}">
      <dsp:nvSpPr>
        <dsp:cNvPr id="0" name=""/>
        <dsp:cNvSpPr/>
      </dsp:nvSpPr>
      <dsp:spPr>
        <a:xfrm rot="10800000">
          <a:off x="0" y="969"/>
          <a:ext cx="4438650" cy="208479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Шаги 1-2</a:t>
          </a:r>
        </a:p>
      </dsp:txBody>
      <dsp:txXfrm rot="-10800000">
        <a:off x="0" y="969"/>
        <a:ext cx="4438650" cy="731764"/>
      </dsp:txXfrm>
    </dsp:sp>
    <dsp:sp modelId="{44014319-AAD2-4E28-882A-11A0170C4E7E}">
      <dsp:nvSpPr>
        <dsp:cNvPr id="0" name=""/>
        <dsp:cNvSpPr/>
      </dsp:nvSpPr>
      <dsp:spPr>
        <a:xfrm>
          <a:off x="0" y="732734"/>
          <a:ext cx="2219324" cy="623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принять себя</a:t>
          </a:r>
        </a:p>
      </dsp:txBody>
      <dsp:txXfrm>
        <a:off x="0" y="732734"/>
        <a:ext cx="2219324" cy="623355"/>
      </dsp:txXfrm>
    </dsp:sp>
    <dsp:sp modelId="{63A40F9D-218F-48BF-9ADE-D379EE2BA2EC}">
      <dsp:nvSpPr>
        <dsp:cNvPr id="0" name=""/>
        <dsp:cNvSpPr/>
      </dsp:nvSpPr>
      <dsp:spPr>
        <a:xfrm>
          <a:off x="2219325" y="732734"/>
          <a:ext cx="2219324" cy="6233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быть собой</a:t>
          </a:r>
        </a:p>
      </dsp:txBody>
      <dsp:txXfrm>
        <a:off x="2219325" y="732734"/>
        <a:ext cx="2219324" cy="623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97E17-13A3-4D94-9F69-83E184C65A0D}">
      <dsp:nvSpPr>
        <dsp:cNvPr id="0" name=""/>
        <dsp:cNvSpPr/>
      </dsp:nvSpPr>
      <dsp:spPr>
        <a:xfrm>
          <a:off x="2847812" y="48730"/>
          <a:ext cx="2533975" cy="2533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«почему»/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система убеждений</a:t>
          </a:r>
          <a:endParaRPr lang="ru-RU" sz="1800" kern="1200" dirty="0"/>
        </a:p>
      </dsp:txBody>
      <dsp:txXfrm>
        <a:off x="3140194" y="389842"/>
        <a:ext cx="1949212" cy="804049"/>
      </dsp:txXfrm>
    </dsp:sp>
    <dsp:sp modelId="{7C39A058-E3FD-4288-8331-C56BC42E00E9}">
      <dsp:nvSpPr>
        <dsp:cNvPr id="0" name=""/>
        <dsp:cNvSpPr/>
      </dsp:nvSpPr>
      <dsp:spPr>
        <a:xfrm>
          <a:off x="3968609" y="1169527"/>
          <a:ext cx="2533975" cy="2533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</a:t>
          </a:r>
          <a:r>
            <a:rPr lang="ru-RU" sz="1600" b="1" i="1" kern="1200" dirty="0"/>
            <a:t>что»/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способности</a:t>
          </a:r>
          <a:endParaRPr lang="ru-RU" sz="1800" kern="1200" dirty="0"/>
        </a:p>
      </dsp:txBody>
      <dsp:txXfrm>
        <a:off x="5333057" y="1461909"/>
        <a:ext cx="974606" cy="1949212"/>
      </dsp:txXfrm>
    </dsp:sp>
    <dsp:sp modelId="{4F4D5E4D-4B25-405F-ACCB-2C05780E4AC6}">
      <dsp:nvSpPr>
        <dsp:cNvPr id="0" name=""/>
        <dsp:cNvSpPr/>
      </dsp:nvSpPr>
      <dsp:spPr>
        <a:xfrm>
          <a:off x="2847812" y="2290324"/>
          <a:ext cx="2533975" cy="2533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b="1" i="1" kern="1200" dirty="0"/>
            <a:t>с кем»/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общение</a:t>
          </a:r>
          <a:r>
            <a:rPr lang="ru-RU" sz="1800" kern="1200" dirty="0"/>
            <a:t> </a:t>
          </a:r>
        </a:p>
      </dsp:txBody>
      <dsp:txXfrm>
        <a:off x="3140194" y="3679137"/>
        <a:ext cx="1949212" cy="804049"/>
      </dsp:txXfrm>
    </dsp:sp>
    <dsp:sp modelId="{B8B4F45D-6543-4A7F-BF89-5CA5DA48825D}">
      <dsp:nvSpPr>
        <dsp:cNvPr id="0" name=""/>
        <dsp:cNvSpPr/>
      </dsp:nvSpPr>
      <dsp:spPr>
        <a:xfrm>
          <a:off x="1727015" y="1169527"/>
          <a:ext cx="2533975" cy="2533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/>
            <a:t>«где»/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/>
            <a:t>место реализации своей жизни</a:t>
          </a:r>
          <a:endParaRPr lang="ru-RU" sz="1600" kern="1200" dirty="0"/>
        </a:p>
      </dsp:txBody>
      <dsp:txXfrm>
        <a:off x="1921936" y="1461909"/>
        <a:ext cx="974606" cy="1949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1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1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3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11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2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00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3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5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7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6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1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0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2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0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45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748464" cy="475252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b="1" dirty="0"/>
            </a:br>
            <a:r>
              <a:rPr lang="ru-RU" b="1" dirty="0"/>
              <a:t>ГАРМОНИЯ БЫТИЯ</a:t>
            </a:r>
            <a:br>
              <a:rPr lang="ru-RU" sz="3600" dirty="0"/>
            </a:br>
            <a:br>
              <a:rPr lang="ru-RU" sz="360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924944"/>
            <a:ext cx="8363272" cy="4032448"/>
          </a:xfrm>
        </p:spPr>
        <p:txBody>
          <a:bodyPr>
            <a:normAutofit fontScale="32500" lnSpcReduction="20000"/>
          </a:bodyPr>
          <a:lstStyle/>
          <a:p>
            <a:br>
              <a:rPr lang="ru-RU" sz="6200" dirty="0"/>
            </a:br>
            <a:r>
              <a:rPr lang="ru-RU" sz="6200" b="1" i="1" dirty="0">
                <a:solidFill>
                  <a:srgbClr val="002060"/>
                </a:solidFill>
              </a:rPr>
              <a:t>Галина Ивановна Колесникова</a:t>
            </a:r>
          </a:p>
          <a:p>
            <a:pPr algn="ctr"/>
            <a:r>
              <a:rPr lang="ru-RU" sz="6200" dirty="0" err="1">
                <a:solidFill>
                  <a:schemeClr val="tx1"/>
                </a:solidFill>
              </a:rPr>
              <a:t>д.филос.н</a:t>
            </a:r>
            <a:r>
              <a:rPr lang="ru-RU" sz="6200" dirty="0">
                <a:solidFill>
                  <a:schemeClr val="tx1"/>
                </a:solidFill>
              </a:rPr>
              <a:t>., филолог, психолог, профессор,</a:t>
            </a:r>
            <a:br>
              <a:rPr lang="ru-RU" sz="6200" dirty="0">
                <a:solidFill>
                  <a:schemeClr val="tx1"/>
                </a:solidFill>
              </a:rPr>
            </a:br>
            <a:r>
              <a:rPr lang="ru-RU" sz="6200" dirty="0">
                <a:solidFill>
                  <a:schemeClr val="tx1"/>
                </a:solidFill>
              </a:rPr>
              <a:t>член-корр. РАЕ,</a:t>
            </a:r>
          </a:p>
          <a:p>
            <a:pPr algn="ctr"/>
            <a:r>
              <a:rPr lang="ru-RU" sz="6200" dirty="0">
                <a:solidFill>
                  <a:schemeClr val="tx1"/>
                </a:solidFill>
              </a:rPr>
              <a:t>профессор кафедры философии</a:t>
            </a:r>
          </a:p>
          <a:p>
            <a:pPr algn="ctr"/>
            <a:r>
              <a:rPr lang="ru-RU" sz="6200" dirty="0">
                <a:solidFill>
                  <a:schemeClr val="tx1"/>
                </a:solidFill>
              </a:rPr>
              <a:t>ГО ВПО «Донецкий национальный университет </a:t>
            </a:r>
          </a:p>
          <a:p>
            <a:pPr algn="ctr"/>
            <a:r>
              <a:rPr lang="ru-RU" sz="6200" dirty="0">
                <a:solidFill>
                  <a:schemeClr val="tx1"/>
                </a:solidFill>
              </a:rPr>
              <a:t>экономики и торговли </a:t>
            </a:r>
          </a:p>
          <a:p>
            <a:pPr algn="ctr"/>
            <a:r>
              <a:rPr lang="ru-RU" sz="6200" dirty="0">
                <a:solidFill>
                  <a:schemeClr val="tx1"/>
                </a:solidFill>
              </a:rPr>
              <a:t>имени Михаила </a:t>
            </a:r>
            <a:r>
              <a:rPr lang="ru-RU" sz="6200" dirty="0" err="1">
                <a:solidFill>
                  <a:schemeClr val="tx1"/>
                </a:solidFill>
              </a:rPr>
              <a:t>Туган</a:t>
            </a:r>
            <a:r>
              <a:rPr lang="ru-RU" sz="6200" dirty="0">
                <a:solidFill>
                  <a:schemeClr val="tx1"/>
                </a:solidFill>
              </a:rPr>
              <a:t>-Барановского»,</a:t>
            </a:r>
          </a:p>
          <a:p>
            <a:pPr algn="ctr"/>
            <a:r>
              <a:rPr lang="ru-RU" sz="6200" dirty="0">
                <a:solidFill>
                  <a:schemeClr val="tx1"/>
                </a:solidFill>
              </a:rPr>
              <a:t> гор. Донецк, ДНР, РФ</a:t>
            </a:r>
          </a:p>
          <a:p>
            <a:pPr algn="ctr"/>
            <a:r>
              <a:rPr lang="en-US" sz="6200" dirty="0">
                <a:solidFill>
                  <a:schemeClr val="tx1"/>
                </a:solidFill>
              </a:rPr>
              <a:t>e</a:t>
            </a:r>
            <a:r>
              <a:rPr lang="ru-RU" sz="6200" dirty="0">
                <a:solidFill>
                  <a:schemeClr val="tx1"/>
                </a:solidFill>
              </a:rPr>
              <a:t>-</a:t>
            </a:r>
            <a:r>
              <a:rPr lang="en-US" sz="6200" dirty="0">
                <a:solidFill>
                  <a:schemeClr val="tx1"/>
                </a:solidFill>
              </a:rPr>
              <a:t>mail</a:t>
            </a:r>
            <a:r>
              <a:rPr lang="ru-RU" sz="6200" dirty="0">
                <a:solidFill>
                  <a:schemeClr val="tx1"/>
                </a:solidFill>
              </a:rPr>
              <a:t>: </a:t>
            </a:r>
            <a:r>
              <a:rPr lang="en-US" sz="6200" dirty="0" err="1">
                <a:solidFill>
                  <a:schemeClr val="tx1"/>
                </a:solidFill>
              </a:rPr>
              <a:t>galina</a:t>
            </a:r>
            <a:r>
              <a:rPr lang="ru-RU" sz="6200" dirty="0">
                <a:solidFill>
                  <a:schemeClr val="tx1"/>
                </a:solidFill>
              </a:rPr>
              <a:t>_</a:t>
            </a:r>
            <a:r>
              <a:rPr lang="en-US" sz="6200" dirty="0" err="1">
                <a:solidFill>
                  <a:schemeClr val="tx1"/>
                </a:solidFill>
              </a:rPr>
              <a:t>ivanovna</a:t>
            </a:r>
            <a:r>
              <a:rPr lang="ru-RU" sz="6200" dirty="0">
                <a:solidFill>
                  <a:schemeClr val="tx1"/>
                </a:solidFill>
              </a:rPr>
              <a:t>@</a:t>
            </a:r>
            <a:r>
              <a:rPr lang="en-US" sz="6200" dirty="0" err="1">
                <a:solidFill>
                  <a:schemeClr val="tx1"/>
                </a:solidFill>
              </a:rPr>
              <a:t>kolesnikova</a:t>
            </a:r>
            <a:r>
              <a:rPr lang="ru-RU" sz="6200" dirty="0">
                <a:solidFill>
                  <a:schemeClr val="tx1"/>
                </a:solidFill>
              </a:rPr>
              <a:t>.</a:t>
            </a:r>
            <a:r>
              <a:rPr lang="en-US" sz="6200" dirty="0">
                <a:solidFill>
                  <a:schemeClr val="tx1"/>
                </a:solidFill>
              </a:rPr>
              <a:t>red</a:t>
            </a:r>
            <a:endParaRPr lang="ru-RU" sz="6200" dirty="0">
              <a:solidFill>
                <a:schemeClr val="tx1"/>
              </a:solidFill>
            </a:endParaRPr>
          </a:p>
          <a:p>
            <a:pPr algn="ctr"/>
            <a:r>
              <a:rPr lang="ru-RU" sz="6200" dirty="0">
                <a:solidFill>
                  <a:schemeClr val="tx1"/>
                </a:solidFill>
              </a:rPr>
              <a:t>Авторский сайт: </a:t>
            </a:r>
            <a:r>
              <a:rPr lang="en-US" sz="6200" dirty="0">
                <a:solidFill>
                  <a:schemeClr val="tx1"/>
                </a:solidFill>
              </a:rPr>
              <a:t>www.kolesnikova.red</a:t>
            </a:r>
            <a:endParaRPr lang="ru-RU" sz="62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86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000" i="1" dirty="0">
                <a:solidFill>
                  <a:srgbClr val="002060"/>
                </a:solidFill>
              </a:rPr>
              <a:t>Но  человек </a:t>
            </a:r>
          </a:p>
          <a:p>
            <a:pPr marL="109728" indent="0">
              <a:buNone/>
            </a:pPr>
            <a:r>
              <a:rPr lang="ru-RU" sz="4000" i="1" dirty="0">
                <a:solidFill>
                  <a:srgbClr val="002060"/>
                </a:solidFill>
              </a:rPr>
              <a:t>не является вещью среди вещей, </a:t>
            </a:r>
          </a:p>
          <a:p>
            <a:pPr marL="109728" indent="0">
              <a:buNone/>
            </a:pPr>
            <a:r>
              <a:rPr lang="ru-RU" sz="4000" b="1" i="1" dirty="0">
                <a:solidFill>
                  <a:srgbClr val="002060"/>
                </a:solidFill>
              </a:rPr>
              <a:t>человек </a:t>
            </a:r>
            <a:r>
              <a:rPr lang="ru-RU" sz="4000" i="1" dirty="0">
                <a:solidFill>
                  <a:srgbClr val="002060"/>
                </a:solidFill>
              </a:rPr>
              <a:t>является тем, кто</a:t>
            </a:r>
            <a:r>
              <a:rPr lang="ru-RU" sz="4000" b="1" i="1" dirty="0">
                <a:solidFill>
                  <a:srgbClr val="002060"/>
                </a:solidFill>
              </a:rPr>
              <a:t> сам себя определяет…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8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776287"/>
            <a:ext cx="3383280" cy="1716609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Общие качества :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мужество,</a:t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критическое и рефлексивное мышление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Качества творческой личности</a:t>
            </a:r>
            <a:r>
              <a:rPr lang="ru-RU" dirty="0">
                <a:solidFill>
                  <a:srgbClr val="0070C0"/>
                </a:solidFill>
              </a:rPr>
              <a:t>: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внутренняя свобода;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творческая устремлённость;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поисковая активность;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способность  к рефлексии;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воображение;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мужество - понимаемое как способность противостоять внешним воздействиям (мнение окружения как дальнего, так и ближнего), способность разрешать внутренние конфликты, сохраняя душевное равновесие.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2636911"/>
            <a:ext cx="3732728" cy="399153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Качества личности способной противостоять манипуляционному воздействию: </a:t>
            </a:r>
            <a:endParaRPr lang="ru-RU" sz="2000" dirty="0">
              <a:solidFill>
                <a:srgbClr val="002060"/>
              </a:solidFill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оптимизм,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биофильная</a:t>
            </a:r>
            <a:r>
              <a:rPr lang="ru-RU" sz="2000" dirty="0">
                <a:solidFill>
                  <a:srgbClr val="002060"/>
                </a:solidFill>
              </a:rPr>
              <a:t> установка,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адекватная самооценка,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«неустойчивое равновесие»,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критическое и рефлексивное мышление,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мужество.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17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/>
              <a:t>Качества личности, способствующие достижению гармонии бытия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ru-RU" dirty="0"/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поисковая активность; 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внутренняя свобода;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творческая устремлённость; 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воображение;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мужество;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оптимизм,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биофильная</a:t>
            </a:r>
            <a:r>
              <a:rPr lang="ru-RU" i="1" dirty="0">
                <a:solidFill>
                  <a:srgbClr val="002060"/>
                </a:solidFill>
              </a:rPr>
              <a:t> установка,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адекватная самооценка, 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«неустойчивое равновесие», 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критическое и рефлексивное мышление.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44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476672"/>
            <a:ext cx="338328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68525" y="1781572"/>
            <a:ext cx="6597352" cy="3555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836712"/>
            <a:ext cx="4392488" cy="5791735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Batang" panose="02030600000101010101" pitchFamily="18" charset="-127"/>
              </a:rPr>
              <a:t>«</a:t>
            </a:r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То, что </a:t>
            </a:r>
            <a:r>
              <a:rPr lang="ru-RU" sz="2800" i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Ауробиндо</a:t>
            </a:r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 называл интегральной йогой, Абрахам </a:t>
            </a:r>
            <a:r>
              <a:rPr lang="ru-RU" sz="2800" i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Маслоу</a:t>
            </a:r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 – </a:t>
            </a:r>
            <a:r>
              <a:rPr lang="ru-RU" sz="2800" i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самоактуализацией</a:t>
            </a:r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</a:p>
          <a:p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Фриц </a:t>
            </a:r>
            <a:r>
              <a:rPr lang="ru-RU" sz="2800" i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Перлз</a:t>
            </a:r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 – органическим единством, </a:t>
            </a:r>
          </a:p>
          <a:p>
            <a:r>
              <a:rPr lang="ru-RU" sz="2800" i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Ассаджиолли</a:t>
            </a:r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 - </a:t>
            </a:r>
            <a:r>
              <a:rPr lang="ru-RU" sz="2800" i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психосинтезом</a:t>
            </a:r>
            <a:r>
              <a:rPr lang="ru-RU" sz="2800" i="1" dirty="0">
                <a:latin typeface="Times New Roman" panose="02020603050405020304" pitchFamily="18" charset="0"/>
                <a:ea typeface="Batang" panose="02030600000101010101" pitchFamily="18" charset="-127"/>
              </a:rPr>
              <a:t>. Все они придерживались той фундаментальной идеи, что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существует естественная тенденция к эволюции, к развитию, пронизывающая как Вселенную, так и Человека,  и наша работа – сделать ее осознанной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».</a:t>
            </a:r>
          </a:p>
          <a:p>
            <a:pPr algn="r"/>
            <a:r>
              <a:rPr lang="ru-RU" sz="2100" i="1" dirty="0"/>
              <a:t>Никанорова Л.В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77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/>
              <a:t>Счастье есть состояние гармонии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229600" cy="48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18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3385662">
            <a:off x="4234464" y="779882"/>
            <a:ext cx="871805" cy="5552179"/>
          </a:xfrm>
        </p:spPr>
        <p:txBody>
          <a:bodyPr/>
          <a:lstStyle/>
          <a:p>
            <a:r>
              <a:rPr lang="ru-RU" dirty="0"/>
              <a:t>авторский сайт: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www.kolesnikova.red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kisspng-staff-of-hermes-caduceus-as-a-symbol-of-medicine-g-astrology-5ac2ac738aef85.12961710152270757156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333" b="8333"/>
          <a:stretch>
            <a:fillRect/>
          </a:stretch>
        </p:blipFill>
        <p:spPr>
          <a:xfrm>
            <a:off x="403671" y="1143000"/>
            <a:ext cx="3160217" cy="538234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88443" y="2132856"/>
            <a:ext cx="2590800" cy="3657941"/>
          </a:xfrm>
        </p:spPr>
        <p:txBody>
          <a:bodyPr>
            <a:normAutofit/>
          </a:bodyPr>
          <a:lstStyle/>
          <a:p>
            <a:r>
              <a:rPr lang="ru-RU" sz="2000" b="1" dirty="0"/>
              <a:t>© </a:t>
            </a:r>
            <a:r>
              <a:rPr lang="ru-RU" sz="2000" b="1" dirty="0" err="1"/>
              <a:t>Г.И.Колесникова</a:t>
            </a:r>
            <a:r>
              <a:rPr lang="ru-RU" sz="2000" b="1"/>
              <a:t>, 2022</a:t>
            </a:r>
            <a:endParaRPr lang="ru-RU" sz="2000" b="1" dirty="0"/>
          </a:p>
          <a:p>
            <a:endParaRPr lang="ru-RU" sz="2000" dirty="0"/>
          </a:p>
          <a:p>
            <a:r>
              <a:rPr lang="en-US" sz="2000" dirty="0"/>
              <a:t>SPIN</a:t>
            </a:r>
            <a:r>
              <a:rPr lang="ru-RU" sz="2000" dirty="0"/>
              <a:t>-код 5044-8598</a:t>
            </a:r>
          </a:p>
          <a:p>
            <a:r>
              <a:rPr lang="en-US" sz="2000" dirty="0" err="1"/>
              <a:t>AuthorID</a:t>
            </a:r>
            <a:r>
              <a:rPr lang="en-US" sz="2000" dirty="0"/>
              <a:t> </a:t>
            </a:r>
            <a:r>
              <a:rPr lang="ru-RU" sz="2000" dirty="0"/>
              <a:t>630278</a:t>
            </a:r>
          </a:p>
          <a:p>
            <a:r>
              <a:rPr lang="en-US" sz="2000" dirty="0"/>
              <a:t>ORCID</a:t>
            </a:r>
            <a:r>
              <a:rPr lang="ru-RU" sz="2000" dirty="0"/>
              <a:t> 0000-0002-4760-9839</a:t>
            </a:r>
          </a:p>
          <a:p>
            <a:r>
              <a:rPr lang="ru-RU" sz="2000" dirty="0"/>
              <a:t>Гугл Школяр </a:t>
            </a:r>
            <a:r>
              <a:rPr lang="en-US" sz="2000" dirty="0"/>
              <a:t>ID Cg</a:t>
            </a:r>
            <a:r>
              <a:rPr lang="ru-RU" sz="2000" dirty="0"/>
              <a:t>9</a:t>
            </a:r>
            <a:r>
              <a:rPr lang="en-US" sz="2000" dirty="0"/>
              <a:t>JJEEAAAAJ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6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19872" y="2334805"/>
            <a:ext cx="4896544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Гармония Вселенной есть первооснова бытия</a:t>
            </a:r>
            <a:endParaRPr lang="ru-RU" altLang="ru-RU" sz="2800" i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1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i="1" dirty="0" err="1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1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Г.И. Колесникова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3960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7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b="1" dirty="0"/>
            </a:br>
            <a:r>
              <a:rPr lang="ru-RU" sz="3100" dirty="0">
                <a:solidFill>
                  <a:srgbClr val="FF0000"/>
                </a:solidFill>
              </a:rPr>
              <a:t>Благо, Красота, Истина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873459"/>
              </p:ext>
            </p:extLst>
          </p:nvPr>
        </p:nvGraphicFramePr>
        <p:xfrm>
          <a:off x="457200" y="1556792"/>
          <a:ext cx="8229600" cy="50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79928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800" dirty="0">
                <a:ea typeface="Batang" panose="02030600000101010101" pitchFamily="18" charset="-127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ea typeface="Batang" panose="02030600000101010101" pitchFamily="18" charset="-127"/>
                <a:cs typeface="Times New Roman" panose="02020603050405020304" pitchFamily="18" charset="0"/>
              </a:rPr>
              <a:t>Ибо духовная жизнь дана не в психических процессах, а в самом «я», в самой «самости», которая стоит над временем, хотя и проявляет себя во времени</a:t>
            </a:r>
            <a:r>
              <a:rPr lang="ru-RU" sz="2800" dirty="0">
                <a:ea typeface="Batang" panose="02030600000101010101" pitchFamily="18" charset="-127"/>
                <a:cs typeface="Times New Roman" panose="02020603050405020304" pitchFamily="18" charset="0"/>
              </a:rPr>
              <a:t>», так как «</a:t>
            </a:r>
            <a:r>
              <a:rPr lang="ru-RU" sz="2800" i="1" dirty="0">
                <a:ea typeface="Batang" panose="02030600000101010101" pitchFamily="18" charset="-127"/>
                <a:cs typeface="Times New Roman" panose="02020603050405020304" pitchFamily="18" charset="0"/>
              </a:rPr>
              <a:t>биологически и психологически яркая индивидуальность не есть личность… ибо личность есть в первую очередь понятие этического, аксиологического порядка, в то время как в индивидуальности выражается лишь </a:t>
            </a:r>
            <a:r>
              <a:rPr lang="ru-RU" sz="2800" i="1" dirty="0" err="1">
                <a:ea typeface="Batang" panose="02030600000101010101" pitchFamily="18" charset="-127"/>
                <a:cs typeface="Times New Roman" panose="02020603050405020304" pitchFamily="18" charset="0"/>
              </a:rPr>
              <a:t>психико</a:t>
            </a:r>
            <a:r>
              <a:rPr lang="ru-RU" sz="2800" i="1" dirty="0">
                <a:ea typeface="Batang" panose="02030600000101010101" pitchFamily="18" charset="-127"/>
                <a:cs typeface="Times New Roman" panose="02020603050405020304" pitchFamily="18" charset="0"/>
              </a:rPr>
              <a:t>-физиологическая оригинальность</a:t>
            </a:r>
            <a:r>
              <a:rPr lang="ru-RU" sz="2800" dirty="0">
                <a:ea typeface="Batang" panose="02030600000101010101" pitchFamily="18" charset="-127"/>
                <a:cs typeface="Times New Roman" panose="02020603050405020304" pitchFamily="18" charset="0"/>
              </a:rPr>
              <a:t>».</a:t>
            </a:r>
          </a:p>
          <a:p>
            <a:pPr indent="450215" algn="r"/>
            <a:r>
              <a:rPr lang="ru-RU" sz="2800" dirty="0"/>
              <a:t>Левицкий С.А</a:t>
            </a:r>
            <a:r>
              <a:rPr lang="ru-RU" dirty="0"/>
              <a:t>.</a:t>
            </a:r>
          </a:p>
          <a:p>
            <a:pPr indent="450215" algn="r"/>
            <a:r>
              <a:rPr lang="ru-RU" dirty="0"/>
              <a:t> </a:t>
            </a:r>
          </a:p>
        </p:txBody>
      </p:sp>
      <p:pic>
        <p:nvPicPr>
          <p:cNvPr id="5" name="Рисунок 4" descr="IMG_20160913_175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91440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Система Левицкого</a:t>
            </a:r>
            <a:r>
              <a:rPr lang="ru-RU" sz="2400" dirty="0"/>
              <a:t>: </a:t>
            </a:r>
            <a:r>
              <a:rPr lang="ru-RU" sz="2400" i="1" dirty="0"/>
              <a:t>сущность личности составляют основные четыре характеристики</a:t>
            </a:r>
            <a:endParaRPr lang="ru-RU" sz="3200" dirty="0"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430247"/>
              </p:ext>
            </p:extLst>
          </p:nvPr>
        </p:nvGraphicFramePr>
        <p:xfrm>
          <a:off x="533400" y="533400"/>
          <a:ext cx="6554788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563072" cy="1728192"/>
          </a:xfrm>
        </p:spPr>
        <p:txBody>
          <a:bodyPr>
            <a:normAutofit fontScale="90000"/>
          </a:bodyPr>
          <a:lstStyle/>
          <a:p>
            <a:br>
              <a:rPr lang="ru-RU" i="1" dirty="0"/>
            </a:br>
            <a:r>
              <a:rPr lang="ru-RU" i="1" dirty="0"/>
              <a:t>Понятия «норма», «девиация», «гармония»,  </a:t>
            </a:r>
            <a:r>
              <a:rPr lang="ru-RU" i="1"/>
              <a:t>«творчество»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6131024" cy="4153648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endParaRPr lang="ru-RU" sz="3600" i="1" dirty="0"/>
          </a:p>
          <a:p>
            <a:pPr algn="r">
              <a:buNone/>
            </a:pPr>
            <a:r>
              <a:rPr lang="ru-RU" sz="3600" i="1"/>
              <a:t>близки </a:t>
            </a:r>
            <a:r>
              <a:rPr lang="ru-RU" sz="3600" i="1" dirty="0"/>
              <a:t>по своей сути, поскольку описывают в иных аспектах один феномен - человеческое поведение – на разных уровнях его проявления </a:t>
            </a:r>
          </a:p>
          <a:p>
            <a:endParaRPr lang="ru-RU" dirty="0"/>
          </a:p>
        </p:txBody>
      </p:sp>
      <p:pic>
        <p:nvPicPr>
          <p:cNvPr id="5" name="Рисунок 4" descr="IMG_20160913_175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0"/>
            <a:ext cx="2339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9639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Восемь способов поведения,</a:t>
            </a:r>
            <a:b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ведущих к </a:t>
            </a:r>
            <a:r>
              <a:rPr lang="ru-RU" sz="2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самоактуализации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Маслоу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i="1" dirty="0"/>
              <a:t>живое и бескорыстное переживание;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/>
              <a:t>представление жизни как процесса постоянного выбора; 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/>
              <a:t>наличие «Я», которое может </a:t>
            </a:r>
            <a:r>
              <a:rPr lang="ru-RU" i="1" dirty="0" err="1"/>
              <a:t>самоактуализироваться</a:t>
            </a:r>
            <a:r>
              <a:rPr lang="ru-RU" i="1" dirty="0"/>
              <a:t>; 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/>
              <a:t>быть честным, брать на себя ответственность;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/>
              <a:t>быть нонконформистом; 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/>
              <a:t>реализовывать свои  потенциальные возможности; 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/>
              <a:t>быть открытым высшим переживаниям;</a:t>
            </a:r>
          </a:p>
          <a:p>
            <a:pPr marL="624078" indent="-514350">
              <a:buFont typeface="+mj-lt"/>
              <a:buAutoNum type="arabicPeriod"/>
            </a:pPr>
            <a:r>
              <a:rPr lang="ru-RU" i="1" dirty="0"/>
              <a:t>разоблачать </a:t>
            </a:r>
            <a:r>
              <a:rPr lang="ru-RU" dirty="0"/>
              <a:t>собственную психопатологию</a:t>
            </a:r>
          </a:p>
        </p:txBody>
      </p:sp>
    </p:spTree>
    <p:extLst>
      <p:ext uri="{BB962C8B-B14F-4D97-AF65-F5344CB8AC3E}">
        <p14:creationId xmlns:p14="http://schemas.microsoft.com/office/powerpoint/2010/main" val="3111182678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182297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5 шагов </a:t>
            </a:r>
            <a:r>
              <a:rPr lang="ru-RU" sz="3600" dirty="0" err="1">
                <a:solidFill>
                  <a:srgbClr val="002060"/>
                </a:solidFill>
              </a:rPr>
              <a:t>достижениЕ</a:t>
            </a:r>
            <a:r>
              <a:rPr lang="ru-RU" sz="3600" dirty="0">
                <a:solidFill>
                  <a:srgbClr val="002060"/>
                </a:solidFill>
              </a:rPr>
              <a:t> полноты жизни</a:t>
            </a:r>
            <a:br>
              <a:rPr lang="ru-RU" dirty="0"/>
            </a:br>
            <a:r>
              <a:rPr lang="ru-RU" dirty="0"/>
              <a:t>(</a:t>
            </a:r>
            <a:r>
              <a:rPr lang="ru-RU" sz="2700" dirty="0"/>
              <a:t>Дж.Пауэлл, Полнота человеческой жизни, 1992)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533400"/>
          <a:ext cx="443865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53496" y="2996951"/>
            <a:ext cx="3383280" cy="3631495"/>
          </a:xfrm>
        </p:spPr>
        <p:txBody>
          <a:bodyPr>
            <a:normAutofit/>
          </a:bodyPr>
          <a:lstStyle/>
          <a:p>
            <a:r>
              <a:rPr lang="ru-RU" sz="3200" i="1" dirty="0"/>
              <a:t>«Быть во всем живым – значит быть открытым ко всей гамме человеческих переживаний» </a:t>
            </a:r>
          </a:p>
        </p:txBody>
      </p:sp>
    </p:spTree>
    <p:extLst>
      <p:ext uri="{BB962C8B-B14F-4D97-AF65-F5344CB8AC3E}">
        <p14:creationId xmlns:p14="http://schemas.microsoft.com/office/powerpoint/2010/main" val="243046986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Творчество –</a:t>
            </a:r>
            <a:br>
              <a:rPr lang="ru-RU" sz="2800" dirty="0"/>
            </a:br>
            <a:r>
              <a:rPr lang="ru-RU" sz="2800" dirty="0"/>
              <a:t>         Поисковая     активность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776287"/>
            <a:ext cx="4275584" cy="5852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err="1"/>
              <a:t>Ф.Фарли</a:t>
            </a:r>
            <a:r>
              <a:rPr lang="ru-RU" sz="2800" b="1" i="1" dirty="0"/>
              <a:t> </a:t>
            </a:r>
            <a:r>
              <a:rPr lang="ru-RU" sz="2800" i="1" dirty="0"/>
              <a:t>выделил особый тип личности, который назвал </a:t>
            </a:r>
          </a:p>
          <a:p>
            <a:pPr>
              <a:buNone/>
            </a:pPr>
            <a:r>
              <a:rPr lang="ru-RU" sz="2800" i="1" dirty="0"/>
              <a:t>«Т-личность»</a:t>
            </a:r>
          </a:p>
          <a:p>
            <a:pPr algn="ctr">
              <a:buNone/>
            </a:pPr>
            <a:endParaRPr lang="ru-RU" sz="2800" b="1" i="1" dirty="0"/>
          </a:p>
          <a:p>
            <a:pPr algn="r">
              <a:buNone/>
            </a:pPr>
            <a:r>
              <a:rPr lang="ru-RU" sz="2800" b="1" i="1" dirty="0" err="1"/>
              <a:t>Симонтон</a:t>
            </a:r>
            <a:r>
              <a:rPr lang="ru-RU" sz="2800" b="1" dirty="0"/>
              <a:t> </a:t>
            </a:r>
            <a:r>
              <a:rPr lang="ru-RU" sz="2800" i="1" dirty="0"/>
              <a:t>определил семь базовых векторов творческой личности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2010727"/>
            <a:ext cx="4164776" cy="4617720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i="1" dirty="0" err="1"/>
              <a:t>Ротенберг</a:t>
            </a:r>
            <a:r>
              <a:rPr lang="ru-RU" sz="3800" b="1" i="1" dirty="0"/>
              <a:t>  и Бондаренко  </a:t>
            </a:r>
            <a:r>
              <a:rPr lang="ru-RU" sz="3800" dirty="0"/>
              <a:t>- чем сложнее и совершеннее становится нервная система, тем интенсивнее оно развивается</a:t>
            </a:r>
          </a:p>
          <a:p>
            <a:endParaRPr lang="ru-RU" sz="3800" dirty="0"/>
          </a:p>
          <a:p>
            <a:r>
              <a:rPr lang="ru-RU" sz="3800" b="1" i="1" u="sng" dirty="0"/>
              <a:t>Л.В.Крушинский и П.В.Симонов – </a:t>
            </a:r>
          </a:p>
          <a:p>
            <a:r>
              <a:rPr lang="ru-RU" sz="3800" dirty="0"/>
              <a:t>Все сенсорное разнообразие эмоций сводится к умению быстро оценить возможность или невозможность активно действовать</a:t>
            </a:r>
            <a:endParaRPr lang="ru-RU" sz="3800" b="1" i="1" dirty="0"/>
          </a:p>
          <a:p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73160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943</TotalTime>
  <Words>537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Batang</vt:lpstr>
      <vt:lpstr>Arial</vt:lpstr>
      <vt:lpstr>Century Gothic</vt:lpstr>
      <vt:lpstr>Times New Roman</vt:lpstr>
      <vt:lpstr>Wingdings 3</vt:lpstr>
      <vt:lpstr>Сектор</vt:lpstr>
      <vt:lpstr>                       ГАРМОНИЯ БЫТИЯ      </vt:lpstr>
      <vt:lpstr>Презентация PowerPoint</vt:lpstr>
      <vt:lpstr>   Благо, Красота, Истина   </vt:lpstr>
      <vt:lpstr>Презентация PowerPoint</vt:lpstr>
      <vt:lpstr>Система Левицкого: сущность личности составляют основные четыре характеристики</vt:lpstr>
      <vt:lpstr> Понятия «норма», «девиация», «гармония»,  «творчество»</vt:lpstr>
      <vt:lpstr>Восемь способов поведения,  ведущих к самоактуализации  (по Маслоу)</vt:lpstr>
      <vt:lpstr>5 шагов достижениЕ полноты жизни (Дж.Пауэлл, Полнота человеческой жизни, 1992) </vt:lpstr>
      <vt:lpstr>Творчество –          Поисковая     активность</vt:lpstr>
      <vt:lpstr>Презентация PowerPoint</vt:lpstr>
      <vt:lpstr>Общие качества : мужество, критическое и рефлексивное мышление</vt:lpstr>
      <vt:lpstr>Качества личности, способствующие достижению гармонии бытия: </vt:lpstr>
      <vt:lpstr>Презентация PowerPoint</vt:lpstr>
      <vt:lpstr>Счастье есть состояние гармонии</vt:lpstr>
      <vt:lpstr>авторский сайт:  www.kolesnikova.red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НА СОЗНАНИЕ В СИСТЕМЕ ВЕДЕНИЯ СЕТЕВЫХ ВОЙН: ОПЫТ СОЦИАЛЬНО-ФИЛОСОФСКОГО ОСМЫСЛЕНИЯ</dc:title>
  <dc:creator>User</dc:creator>
  <cp:lastModifiedBy>Джамиля</cp:lastModifiedBy>
  <cp:revision>259</cp:revision>
  <dcterms:created xsi:type="dcterms:W3CDTF">2017-02-24T17:17:14Z</dcterms:created>
  <dcterms:modified xsi:type="dcterms:W3CDTF">2022-11-01T15:46:31Z</dcterms:modified>
</cp:coreProperties>
</file>